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3"/>
  </p:notesMasterIdLst>
  <p:handoutMasterIdLst>
    <p:handoutMasterId r:id="rId24"/>
  </p:handoutMasterIdLst>
  <p:sldIdLst>
    <p:sldId id="265" r:id="rId2"/>
    <p:sldId id="279" r:id="rId3"/>
    <p:sldId id="278" r:id="rId4"/>
    <p:sldId id="256" r:id="rId5"/>
    <p:sldId id="280" r:id="rId6"/>
    <p:sldId id="261" r:id="rId7"/>
    <p:sldId id="264" r:id="rId8"/>
    <p:sldId id="268" r:id="rId9"/>
    <p:sldId id="269" r:id="rId10"/>
    <p:sldId id="259" r:id="rId11"/>
    <p:sldId id="263" r:id="rId12"/>
    <p:sldId id="275" r:id="rId13"/>
    <p:sldId id="258" r:id="rId14"/>
    <p:sldId id="270" r:id="rId15"/>
    <p:sldId id="272" r:id="rId16"/>
    <p:sldId id="271" r:id="rId17"/>
    <p:sldId id="273" r:id="rId18"/>
    <p:sldId id="274" r:id="rId19"/>
    <p:sldId id="281" r:id="rId20"/>
    <p:sldId id="282" r:id="rId21"/>
    <p:sldId id="277" r:id="rId22"/>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FFFF66"/>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595" autoAdjust="0"/>
    <p:restoredTop sz="94634" autoAdjust="0"/>
  </p:normalViewPr>
  <p:slideViewPr>
    <p:cSldViewPr>
      <p:cViewPr>
        <p:scale>
          <a:sx n="77" d="100"/>
          <a:sy n="77" d="100"/>
        </p:scale>
        <p:origin x="-2656" y="-14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58" d="100"/>
          <a:sy n="58" d="100"/>
        </p:scale>
        <p:origin x="-2814" y="54"/>
      </p:cViewPr>
      <p:guideLst>
        <p:guide orient="horz" pos="3107"/>
        <p:guide pos="2121"/>
      </p:guideLst>
    </p:cSldViewPr>
  </p:notes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7F0CBC43-7DFE-4178-B5A0-0707DE9FF3E9}" type="datetimeFigureOut">
              <a:rPr kumimoji="1" lang="ja-JP" altLang="en-US" smtClean="0"/>
              <a:pPr/>
              <a:t>13.3.29</a:t>
            </a:fld>
            <a:endParaRPr kumimoji="1" lang="ja-JP" altLang="en-US"/>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770494DE-AE9A-4797-B1C5-611C1E0C8F73}" type="slidenum">
              <a:rPr kumimoji="1" lang="ja-JP" altLang="en-US" smtClean="0"/>
              <a:pPr/>
              <a:t>‹#›</a:t>
            </a:fld>
            <a:endParaRPr kumimoji="1" lang="ja-JP"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47304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AE416497-788C-48E0-9A26-6E09F111FF3C}" type="datetimeFigureOut">
              <a:rPr kumimoji="1" lang="ja-JP" altLang="en-US" smtClean="0"/>
              <a:pPr/>
              <a:t>13.3.29</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15DB5D13-D2DF-41E7-A71B-D7DB0A04F3FB}" type="slidenum">
              <a:rPr kumimoji="1" lang="ja-JP" altLang="en-US" smtClean="0"/>
              <a:pPr/>
              <a:t>‹#›</a:t>
            </a:fld>
            <a:endParaRPr kumimoji="1" lang="ja-JP"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983106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endParaRPr lang="en-US" altLang="ja-JP" sz="1400" dirty="0"/>
          </a:p>
          <a:p>
            <a:r>
              <a:rPr lang="ja-JP" altLang="en-US" sz="1400" dirty="0" smtClean="0"/>
              <a:t>進行（伊藤さん）</a:t>
            </a:r>
            <a:endParaRPr lang="en-US" altLang="ja-JP" sz="1400" dirty="0" smtClean="0"/>
          </a:p>
          <a:p>
            <a:r>
              <a:rPr kumimoji="1" lang="ja-JP" altLang="en-US" sz="1400" dirty="0" smtClean="0"/>
              <a:t>説明（岸田さん）</a:t>
            </a:r>
            <a:endParaRPr kumimoji="1" lang="en-US" altLang="ja-JP" sz="1400" dirty="0" smtClean="0"/>
          </a:p>
          <a:p>
            <a:endParaRPr lang="en-US" altLang="ja-JP" sz="1400" dirty="0"/>
          </a:p>
          <a:p>
            <a:r>
              <a:rPr kumimoji="1" lang="ja-JP" altLang="en-US" sz="1400" dirty="0" smtClean="0"/>
              <a:t>　　　①　自己紹介</a:t>
            </a:r>
            <a:endParaRPr kumimoji="1" lang="en-US" altLang="ja-JP" sz="1400" dirty="0" smtClean="0"/>
          </a:p>
          <a:p>
            <a:endParaRPr lang="en-US" altLang="ja-JP" sz="1400" dirty="0" smtClean="0"/>
          </a:p>
          <a:p>
            <a:endParaRPr lang="en-US" altLang="ja-JP" sz="1400" dirty="0"/>
          </a:p>
          <a:p>
            <a:endParaRPr lang="en-US" altLang="ja-JP" sz="1400" dirty="0" smtClean="0"/>
          </a:p>
          <a:p>
            <a:endParaRPr lang="en-US" altLang="ja-JP" sz="1400" dirty="0"/>
          </a:p>
          <a:p>
            <a:r>
              <a:rPr kumimoji="1" lang="ja-JP" altLang="en-US" sz="1400" dirty="0" smtClean="0"/>
              <a:t>　　　②　本日の目的</a:t>
            </a:r>
            <a:endParaRPr kumimoji="1" lang="en-US" altLang="ja-JP" sz="1400" dirty="0" smtClean="0"/>
          </a:p>
          <a:p>
            <a:r>
              <a:rPr lang="ja-JP" altLang="en-US" sz="1400" dirty="0"/>
              <a:t>　</a:t>
            </a:r>
            <a:r>
              <a:rPr lang="ja-JP" altLang="en-US" sz="1400" dirty="0" smtClean="0"/>
              <a:t>　　　　・　なぜ避難所訓練をするのか？</a:t>
            </a:r>
            <a:endParaRPr lang="en-US" altLang="ja-JP" sz="1400" dirty="0" smtClean="0"/>
          </a:p>
          <a:p>
            <a:endParaRPr lang="en-US" altLang="ja-JP" sz="1400" dirty="0"/>
          </a:p>
          <a:p>
            <a:endParaRPr lang="en-US" altLang="ja-JP" sz="1400" dirty="0" smtClean="0"/>
          </a:p>
          <a:p>
            <a:endParaRPr lang="en-US" altLang="ja-JP" sz="1400" dirty="0"/>
          </a:p>
          <a:p>
            <a:r>
              <a:rPr lang="ja-JP" altLang="en-US" sz="1400" dirty="0" smtClean="0"/>
              <a:t>　　　③　本日の注意事項（もしあれば・・・）　</a:t>
            </a:r>
            <a:endParaRPr kumimoji="1" lang="ja-JP" altLang="en-US" sz="1400" dirty="0"/>
          </a:p>
        </p:txBody>
      </p:sp>
      <p:sp>
        <p:nvSpPr>
          <p:cNvPr id="4" name="スライド番号プレースホルダー 3"/>
          <p:cNvSpPr>
            <a:spLocks noGrp="1"/>
          </p:cNvSpPr>
          <p:nvPr>
            <p:ph type="sldNum" sz="quarter" idx="10"/>
          </p:nvPr>
        </p:nvSpPr>
        <p:spPr/>
        <p:txBody>
          <a:bodyPr/>
          <a:lstStyle/>
          <a:p>
            <a:fld id="{15DB5D13-D2DF-41E7-A71B-D7DB0A04F3FB}" type="slidenum">
              <a:rPr kumimoji="1" lang="ja-JP" altLang="en-US" smtClean="0"/>
              <a:pPr/>
              <a:t>1</a:t>
            </a:fld>
            <a:endParaRPr kumimoji="1" lang="ja-JP"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36520461"/>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400" dirty="0" smtClean="0"/>
          </a:p>
          <a:p>
            <a:endParaRPr lang="en-US" altLang="ja-JP" sz="1400" dirty="0"/>
          </a:p>
          <a:p>
            <a:r>
              <a:rPr kumimoji="1" lang="ja-JP" altLang="en-US" sz="1400" dirty="0" smtClean="0"/>
              <a:t>　　　　岸田さんから、名簿を作ることを説明していただく。</a:t>
            </a:r>
            <a:endParaRPr kumimoji="1" lang="en-US" altLang="ja-JP" sz="1400" dirty="0" smtClean="0"/>
          </a:p>
          <a:p>
            <a:r>
              <a:rPr lang="ja-JP" altLang="en-US" sz="1400" dirty="0"/>
              <a:t>　</a:t>
            </a:r>
            <a:r>
              <a:rPr lang="ja-JP" altLang="en-US" sz="1400" dirty="0" smtClean="0"/>
              <a:t>　　　伊藤さんにわからない言葉のフォローをしていただく。</a:t>
            </a:r>
            <a:endParaRPr lang="en-US" altLang="ja-JP" sz="1400" dirty="0" smtClean="0"/>
          </a:p>
          <a:p>
            <a:endParaRPr kumimoji="1" lang="en-US" altLang="ja-JP" sz="1400" dirty="0"/>
          </a:p>
          <a:p>
            <a:r>
              <a:rPr lang="ja-JP" altLang="en-US" sz="1400" dirty="0" smtClean="0"/>
              <a:t>　　　　「どうして名簿を作るんですか？」</a:t>
            </a:r>
            <a:endParaRPr lang="en-US" altLang="ja-JP" sz="1400" dirty="0" smtClean="0"/>
          </a:p>
          <a:p>
            <a:endParaRPr kumimoji="1" lang="en-US" altLang="ja-JP" sz="1400" dirty="0"/>
          </a:p>
          <a:p>
            <a:r>
              <a:rPr lang="ja-JP" altLang="en-US" sz="1400" dirty="0" smtClean="0"/>
              <a:t>　　　　「特に外国人の方は、母国の大使館から安否確認があるので、</a:t>
            </a:r>
            <a:endParaRPr lang="en-US" altLang="ja-JP" sz="1400" dirty="0" smtClean="0"/>
          </a:p>
          <a:p>
            <a:r>
              <a:rPr lang="ja-JP" altLang="en-US" sz="1400" dirty="0" smtClean="0"/>
              <a:t>　　　　　名簿を作ることは大切です。」</a:t>
            </a:r>
            <a:endParaRPr lang="en-US" altLang="ja-JP" sz="1400" dirty="0" smtClean="0"/>
          </a:p>
        </p:txBody>
      </p:sp>
      <p:sp>
        <p:nvSpPr>
          <p:cNvPr id="4" name="スライド番号プレースホルダー 3"/>
          <p:cNvSpPr>
            <a:spLocks noGrp="1"/>
          </p:cNvSpPr>
          <p:nvPr>
            <p:ph type="sldNum" sz="quarter" idx="10"/>
          </p:nvPr>
        </p:nvSpPr>
        <p:spPr/>
        <p:txBody>
          <a:bodyPr/>
          <a:lstStyle/>
          <a:p>
            <a:fld id="{15DB5D13-D2DF-41E7-A71B-D7DB0A04F3FB}" type="slidenum">
              <a:rPr kumimoji="1" lang="ja-JP" altLang="en-US" smtClean="0"/>
              <a:pPr/>
              <a:t>13</a:t>
            </a:fld>
            <a:endParaRPr kumimoji="1" lang="ja-JP"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45381718"/>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400" dirty="0" smtClean="0"/>
          </a:p>
          <a:p>
            <a:endParaRPr lang="en-US" altLang="ja-JP" sz="1400" dirty="0"/>
          </a:p>
          <a:p>
            <a:r>
              <a:rPr kumimoji="1" lang="ja-JP" altLang="en-US" sz="1400" dirty="0" smtClean="0"/>
              <a:t>　　　　　　名簿を作ってみよう！</a:t>
            </a:r>
            <a:endParaRPr kumimoji="1" lang="en-US" altLang="ja-JP" sz="1400" dirty="0" smtClean="0"/>
          </a:p>
          <a:p>
            <a:endParaRPr lang="en-US" altLang="ja-JP" sz="1400" dirty="0"/>
          </a:p>
          <a:p>
            <a:r>
              <a:rPr kumimoji="1" lang="ja-JP" altLang="en-US" sz="1400" dirty="0" smtClean="0"/>
              <a:t>　　　　・　世帯で一枚</a:t>
            </a:r>
            <a:endParaRPr kumimoji="1" lang="en-US" altLang="ja-JP" sz="1400" dirty="0" smtClean="0"/>
          </a:p>
          <a:p>
            <a:r>
              <a:rPr lang="ja-JP" altLang="en-US" sz="1400" dirty="0"/>
              <a:t>　</a:t>
            </a:r>
            <a:r>
              <a:rPr lang="ja-JP" altLang="en-US" sz="1400" dirty="0" smtClean="0"/>
              <a:t>　　　・　日本人にもわかるように、ひらがなもしくはカタカナで書け　　　　</a:t>
            </a:r>
            <a:endParaRPr lang="en-US" altLang="ja-JP" sz="1400" dirty="0" smtClean="0"/>
          </a:p>
          <a:p>
            <a:r>
              <a:rPr lang="ja-JP" altLang="en-US" sz="1400" dirty="0"/>
              <a:t>　</a:t>
            </a:r>
            <a:r>
              <a:rPr lang="ja-JP" altLang="en-US" sz="1400" dirty="0" smtClean="0"/>
              <a:t>　　　　　</a:t>
            </a:r>
            <a:r>
              <a:rPr lang="ja-JP" altLang="en-US" sz="1400" dirty="0" err="1" smtClean="0"/>
              <a:t>るように</a:t>
            </a:r>
            <a:r>
              <a:rPr lang="ja-JP" altLang="en-US" sz="1400" dirty="0" smtClean="0"/>
              <a:t>しておく。</a:t>
            </a:r>
            <a:r>
              <a:rPr lang="ja-JP" altLang="en-US" sz="1400" dirty="0"/>
              <a:t>住民登録</a:t>
            </a:r>
            <a:r>
              <a:rPr lang="ja-JP" altLang="en-US" sz="1400" dirty="0" smtClean="0"/>
              <a:t>と同じ名前を記入しよう！</a:t>
            </a:r>
            <a:endParaRPr lang="en-US" altLang="ja-JP" sz="1400" dirty="0" smtClean="0"/>
          </a:p>
          <a:p>
            <a:r>
              <a:rPr lang="ja-JP" altLang="en-US" sz="1400" dirty="0"/>
              <a:t>　</a:t>
            </a:r>
            <a:r>
              <a:rPr lang="ja-JP" altLang="en-US" sz="1400" dirty="0" smtClean="0"/>
              <a:t>　　　・　母国からの問い合わせに対応できるように、ローマ字で書く</a:t>
            </a:r>
            <a:endParaRPr lang="en-US" altLang="ja-JP" sz="1400" dirty="0" smtClean="0"/>
          </a:p>
          <a:p>
            <a:r>
              <a:rPr lang="ja-JP" altLang="en-US" sz="1400" dirty="0"/>
              <a:t>　</a:t>
            </a:r>
            <a:r>
              <a:rPr lang="ja-JP" altLang="en-US" sz="1400" dirty="0" smtClean="0"/>
              <a:t>　　　　　のも忘れないように。</a:t>
            </a:r>
            <a:endParaRPr lang="en-US" altLang="ja-JP" sz="1400" dirty="0" smtClean="0"/>
          </a:p>
        </p:txBody>
      </p:sp>
      <p:sp>
        <p:nvSpPr>
          <p:cNvPr id="4" name="スライド番号プレースホルダー 3"/>
          <p:cNvSpPr>
            <a:spLocks noGrp="1"/>
          </p:cNvSpPr>
          <p:nvPr>
            <p:ph type="sldNum" sz="quarter" idx="10"/>
          </p:nvPr>
        </p:nvSpPr>
        <p:spPr/>
        <p:txBody>
          <a:bodyPr/>
          <a:lstStyle/>
          <a:p>
            <a:fld id="{15DB5D13-D2DF-41E7-A71B-D7DB0A04F3FB}" type="slidenum">
              <a:rPr kumimoji="1" lang="ja-JP" altLang="en-US" smtClean="0"/>
              <a:pPr/>
              <a:t>14</a:t>
            </a:fld>
            <a:endParaRPr kumimoji="1" lang="ja-JP"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27316351"/>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400" dirty="0" smtClean="0"/>
          </a:p>
          <a:p>
            <a:r>
              <a:rPr lang="ja-JP" altLang="en-US" sz="1400" dirty="0" smtClean="0"/>
              <a:t>　　　大和市には、大規模災害に備えて、備蓄しているものがありますので、心配いりません！</a:t>
            </a:r>
            <a:endParaRPr lang="en-US" altLang="ja-JP" sz="1400" dirty="0" smtClean="0"/>
          </a:p>
          <a:p>
            <a:r>
              <a:rPr lang="ja-JP" altLang="en-US" sz="1400" dirty="0"/>
              <a:t>　</a:t>
            </a:r>
            <a:r>
              <a:rPr lang="ja-JP" altLang="en-US" sz="1400" dirty="0" smtClean="0"/>
              <a:t>　　</a:t>
            </a:r>
            <a:endParaRPr lang="en-US" altLang="ja-JP" sz="1400" dirty="0"/>
          </a:p>
          <a:p>
            <a:r>
              <a:rPr kumimoji="1" lang="ja-JP" altLang="en-US" sz="1400" dirty="0" smtClean="0"/>
              <a:t>　　　避難所では、“すべての人に公平に！”　決められた時間に食事　　</a:t>
            </a:r>
            <a:endParaRPr kumimoji="1" lang="en-US" altLang="ja-JP" sz="1400" dirty="0" smtClean="0"/>
          </a:p>
          <a:p>
            <a:r>
              <a:rPr lang="ja-JP" altLang="en-US" sz="1400" dirty="0"/>
              <a:t>　</a:t>
            </a:r>
            <a:r>
              <a:rPr lang="ja-JP" altLang="en-US" sz="1400" dirty="0" smtClean="0"/>
              <a:t>　　</a:t>
            </a:r>
            <a:r>
              <a:rPr kumimoji="1" lang="ja-JP" altLang="en-US" sz="1400" dirty="0" smtClean="0"/>
              <a:t>が配られるようになります。</a:t>
            </a:r>
            <a:endParaRPr kumimoji="1" lang="en-US" altLang="ja-JP" sz="1400" dirty="0" smtClean="0"/>
          </a:p>
          <a:p>
            <a:endParaRPr lang="en-US" altLang="ja-JP" sz="1400" dirty="0"/>
          </a:p>
          <a:p>
            <a:r>
              <a:rPr kumimoji="1" lang="ja-JP" altLang="en-US" sz="1400" dirty="0" smtClean="0"/>
              <a:t>　　　　メニューは例えば・・・</a:t>
            </a:r>
            <a:endParaRPr kumimoji="1" lang="en-US" altLang="ja-JP" sz="1400" dirty="0" smtClean="0"/>
          </a:p>
          <a:p>
            <a:endParaRPr lang="en-US" altLang="ja-JP" sz="1400" dirty="0"/>
          </a:p>
          <a:p>
            <a:r>
              <a:rPr kumimoji="1" lang="ja-JP" altLang="en-US" sz="1400" dirty="0" smtClean="0"/>
              <a:t>　　　お金はいりません。</a:t>
            </a:r>
            <a:endParaRPr kumimoji="1" lang="en-US" altLang="ja-JP" sz="1400" dirty="0" smtClean="0"/>
          </a:p>
          <a:p>
            <a:r>
              <a:rPr lang="ja-JP" altLang="en-US" sz="1400" dirty="0"/>
              <a:t>　</a:t>
            </a:r>
            <a:r>
              <a:rPr lang="ja-JP" altLang="en-US" sz="1400" dirty="0" smtClean="0"/>
              <a:t>　　</a:t>
            </a:r>
            <a:endParaRPr kumimoji="1" lang="en-US" altLang="ja-JP" sz="1400" dirty="0" smtClean="0"/>
          </a:p>
          <a:p>
            <a:endParaRPr lang="en-US" altLang="ja-JP" sz="1400" dirty="0"/>
          </a:p>
          <a:p>
            <a:endParaRPr kumimoji="1" lang="ja-JP" altLang="en-US" sz="1400" dirty="0"/>
          </a:p>
        </p:txBody>
      </p:sp>
      <p:sp>
        <p:nvSpPr>
          <p:cNvPr id="4" name="スライド番号プレースホルダー 3"/>
          <p:cNvSpPr>
            <a:spLocks noGrp="1"/>
          </p:cNvSpPr>
          <p:nvPr>
            <p:ph type="sldNum" sz="quarter" idx="10"/>
          </p:nvPr>
        </p:nvSpPr>
        <p:spPr/>
        <p:txBody>
          <a:bodyPr/>
          <a:lstStyle/>
          <a:p>
            <a:fld id="{15DB5D13-D2DF-41E7-A71B-D7DB0A04F3FB}" type="slidenum">
              <a:rPr kumimoji="1" lang="ja-JP" altLang="en-US" smtClean="0"/>
              <a:pPr/>
              <a:t>15</a:t>
            </a:fld>
            <a:endParaRPr kumimoji="1" lang="ja-JP"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36662243"/>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400" dirty="0" smtClean="0"/>
          </a:p>
          <a:p>
            <a:endParaRPr lang="en-US" altLang="ja-JP" sz="1400" dirty="0"/>
          </a:p>
          <a:p>
            <a:r>
              <a:rPr kumimoji="1" lang="ja-JP" altLang="en-US" sz="1400" dirty="0" smtClean="0"/>
              <a:t>　　　　　　</a:t>
            </a:r>
            <a:endParaRPr kumimoji="1" lang="ja-JP" altLang="en-US" sz="1400" dirty="0"/>
          </a:p>
        </p:txBody>
      </p:sp>
      <p:sp>
        <p:nvSpPr>
          <p:cNvPr id="4" name="スライド番号プレースホルダー 3"/>
          <p:cNvSpPr>
            <a:spLocks noGrp="1"/>
          </p:cNvSpPr>
          <p:nvPr>
            <p:ph type="sldNum" sz="quarter" idx="10"/>
          </p:nvPr>
        </p:nvSpPr>
        <p:spPr/>
        <p:txBody>
          <a:bodyPr/>
          <a:lstStyle/>
          <a:p>
            <a:fld id="{15DB5D13-D2DF-41E7-A71B-D7DB0A04F3FB}" type="slidenum">
              <a:rPr kumimoji="1" lang="ja-JP" altLang="en-US" smtClean="0"/>
              <a:pPr/>
              <a:t>16</a:t>
            </a:fld>
            <a:endParaRPr kumimoji="1" lang="ja-JP" altLang="en-US"/>
          </a:p>
        </p:txBody>
      </p:sp>
      <p:sp>
        <p:nvSpPr>
          <p:cNvPr id="5" name="テキスト ボックス 4"/>
          <p:cNvSpPr txBox="1"/>
          <p:nvPr/>
        </p:nvSpPr>
        <p:spPr>
          <a:xfrm>
            <a:off x="919609" y="5149180"/>
            <a:ext cx="5184576" cy="1785104"/>
          </a:xfrm>
          <a:prstGeom prst="rect">
            <a:avLst/>
          </a:prstGeom>
          <a:noFill/>
        </p:spPr>
        <p:txBody>
          <a:bodyPr wrap="square" rtlCol="0">
            <a:spAutoFit/>
          </a:bodyPr>
          <a:lstStyle/>
          <a:p>
            <a:r>
              <a:rPr kumimoji="1" lang="ja-JP" altLang="en-US" sz="1400" dirty="0" smtClean="0"/>
              <a:t>避難所のトイレは、どんな感じですか？</a:t>
            </a:r>
            <a:endParaRPr kumimoji="1" lang="en-US" altLang="ja-JP" sz="1400" dirty="0" smtClean="0"/>
          </a:p>
          <a:p>
            <a:endParaRPr lang="en-US" altLang="ja-JP" sz="1400" dirty="0"/>
          </a:p>
          <a:p>
            <a:endParaRPr kumimoji="1" lang="en-US" altLang="ja-JP" sz="1400" dirty="0" smtClean="0"/>
          </a:p>
          <a:p>
            <a:r>
              <a:rPr lang="ja-JP" altLang="en-US" sz="1400" dirty="0"/>
              <a:t>　</a:t>
            </a:r>
            <a:r>
              <a:rPr lang="ja-JP" altLang="en-US" sz="1400" dirty="0" smtClean="0"/>
              <a:t>　　簡易トイレの説明</a:t>
            </a:r>
            <a:endParaRPr lang="en-US" altLang="ja-JP" sz="1400" dirty="0" smtClean="0"/>
          </a:p>
          <a:p>
            <a:endParaRPr kumimoji="1" lang="en-US" altLang="ja-JP" sz="1400" dirty="0"/>
          </a:p>
          <a:p>
            <a:endParaRPr lang="en-US" altLang="ja-JP" sz="1400" dirty="0" smtClean="0"/>
          </a:p>
          <a:p>
            <a:endParaRPr kumimoji="1" lang="en-US" altLang="ja-JP" sz="1400" dirty="0" smtClean="0"/>
          </a:p>
          <a:p>
            <a:endParaRPr kumimoji="1" lang="ja-JP" altLang="en-US" sz="12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72307018"/>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400" dirty="0" smtClean="0"/>
          </a:p>
          <a:p>
            <a:r>
              <a:rPr lang="ja-JP" altLang="en-US" sz="1400" dirty="0"/>
              <a:t>　</a:t>
            </a:r>
            <a:r>
              <a:rPr lang="ja-JP" altLang="en-US" sz="1400" dirty="0" smtClean="0"/>
              <a:t>　　　避難所でねるとき・・・</a:t>
            </a:r>
            <a:endParaRPr lang="en-US" altLang="ja-JP" sz="1400" dirty="0" smtClean="0"/>
          </a:p>
          <a:p>
            <a:endParaRPr kumimoji="1" lang="en-US" altLang="ja-JP" sz="1400" dirty="0"/>
          </a:p>
          <a:p>
            <a:endParaRPr lang="en-US" altLang="ja-JP" sz="1400" dirty="0" smtClean="0"/>
          </a:p>
          <a:p>
            <a:r>
              <a:rPr kumimoji="1" lang="ja-JP" altLang="en-US" sz="1400" dirty="0"/>
              <a:t>　</a:t>
            </a:r>
            <a:r>
              <a:rPr kumimoji="1" lang="ja-JP" altLang="en-US" sz="1400" dirty="0" smtClean="0"/>
              <a:t>　　　・　防災倉庫には、毛布も常備されています。</a:t>
            </a:r>
            <a:endParaRPr kumimoji="1" lang="en-US" altLang="ja-JP" sz="1400" dirty="0" smtClean="0"/>
          </a:p>
          <a:p>
            <a:endParaRPr lang="en-US" altLang="ja-JP" sz="1400" dirty="0" smtClean="0"/>
          </a:p>
          <a:p>
            <a:r>
              <a:rPr lang="ja-JP" altLang="en-US" sz="1400" dirty="0"/>
              <a:t>　</a:t>
            </a:r>
            <a:r>
              <a:rPr lang="ja-JP" altLang="en-US" sz="1400" dirty="0" smtClean="0"/>
              <a:t>　　　・　一人あたりのスペースは・・・。</a:t>
            </a:r>
            <a:endParaRPr lang="en-US" altLang="ja-JP" sz="1400" dirty="0" smtClean="0"/>
          </a:p>
          <a:p>
            <a:endParaRPr kumimoji="1" lang="ja-JP" altLang="en-US" sz="1400" dirty="0"/>
          </a:p>
        </p:txBody>
      </p:sp>
      <p:sp>
        <p:nvSpPr>
          <p:cNvPr id="4" name="スライド番号プレースホルダー 3"/>
          <p:cNvSpPr>
            <a:spLocks noGrp="1"/>
          </p:cNvSpPr>
          <p:nvPr>
            <p:ph type="sldNum" sz="quarter" idx="10"/>
          </p:nvPr>
        </p:nvSpPr>
        <p:spPr/>
        <p:txBody>
          <a:bodyPr/>
          <a:lstStyle/>
          <a:p>
            <a:fld id="{15DB5D13-D2DF-41E7-A71B-D7DB0A04F3FB}" type="slidenum">
              <a:rPr kumimoji="1" lang="ja-JP" altLang="en-US" smtClean="0"/>
              <a:pPr/>
              <a:t>17</a:t>
            </a:fld>
            <a:endParaRPr kumimoji="1" lang="ja-JP"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80167204"/>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400" dirty="0" smtClean="0"/>
          </a:p>
          <a:p>
            <a:r>
              <a:rPr lang="ja-JP" altLang="en-US" sz="1400" dirty="0"/>
              <a:t>　</a:t>
            </a:r>
            <a:r>
              <a:rPr lang="ja-JP" altLang="en-US" sz="1400" dirty="0" smtClean="0"/>
              <a:t>　　　避難所では、お風呂に入ることはできません・・・？</a:t>
            </a:r>
            <a:endParaRPr lang="en-US" altLang="ja-JP" sz="1400" dirty="0" smtClean="0"/>
          </a:p>
          <a:p>
            <a:endParaRPr kumimoji="1" lang="en-US" altLang="ja-JP" sz="1400" dirty="0"/>
          </a:p>
          <a:p>
            <a:endParaRPr lang="en-US" altLang="ja-JP" sz="1400" dirty="0" smtClean="0"/>
          </a:p>
          <a:p>
            <a:r>
              <a:rPr kumimoji="1" lang="ja-JP" altLang="en-US" sz="1400" dirty="0"/>
              <a:t>　</a:t>
            </a:r>
            <a:r>
              <a:rPr kumimoji="1" lang="ja-JP" altLang="en-US" sz="1400" dirty="0" smtClean="0"/>
              <a:t>　　　　もしかしたら、このシートは無くても良いかも？</a:t>
            </a:r>
            <a:endParaRPr kumimoji="1" lang="en-US" altLang="ja-JP" sz="1400" dirty="0" smtClean="0"/>
          </a:p>
          <a:p>
            <a:r>
              <a:rPr lang="ja-JP" altLang="en-US" sz="1400" dirty="0"/>
              <a:t>　</a:t>
            </a:r>
            <a:r>
              <a:rPr lang="ja-JP" altLang="en-US" sz="1400" dirty="0" smtClean="0"/>
              <a:t>　　　　伊藤さんから、参加者に聞いてみたいことを投げかけて、</a:t>
            </a:r>
            <a:endParaRPr lang="en-US" altLang="ja-JP" sz="1400" dirty="0" smtClean="0"/>
          </a:p>
          <a:p>
            <a:r>
              <a:rPr kumimoji="1" lang="ja-JP" altLang="en-US" sz="1400" dirty="0"/>
              <a:t>　</a:t>
            </a:r>
            <a:r>
              <a:rPr kumimoji="1" lang="ja-JP" altLang="en-US" sz="1400" dirty="0" smtClean="0"/>
              <a:t>　　　　それについて岸田さんに答えていただく？とか？？</a:t>
            </a:r>
            <a:endParaRPr kumimoji="1" lang="ja-JP" altLang="en-US" sz="1400" dirty="0"/>
          </a:p>
        </p:txBody>
      </p:sp>
      <p:sp>
        <p:nvSpPr>
          <p:cNvPr id="4" name="スライド番号プレースホルダー 3"/>
          <p:cNvSpPr>
            <a:spLocks noGrp="1"/>
          </p:cNvSpPr>
          <p:nvPr>
            <p:ph type="sldNum" sz="quarter" idx="10"/>
          </p:nvPr>
        </p:nvSpPr>
        <p:spPr/>
        <p:txBody>
          <a:bodyPr/>
          <a:lstStyle/>
          <a:p>
            <a:fld id="{15DB5D13-D2DF-41E7-A71B-D7DB0A04F3FB}" type="slidenum">
              <a:rPr kumimoji="1" lang="ja-JP" altLang="en-US" smtClean="0"/>
              <a:pPr/>
              <a:t>18</a:t>
            </a:fld>
            <a:endParaRPr kumimoji="1" lang="ja-JP"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85884378"/>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400" dirty="0" smtClean="0"/>
          </a:p>
          <a:p>
            <a:endParaRPr lang="en-US" altLang="ja-JP" sz="1400" dirty="0"/>
          </a:p>
          <a:p>
            <a:r>
              <a:rPr kumimoji="1" lang="ja-JP" altLang="en-US" sz="1400" dirty="0" smtClean="0"/>
              <a:t>　　　　　最後にお礼を・・・</a:t>
            </a:r>
            <a:endParaRPr kumimoji="1" lang="en-US" altLang="ja-JP" sz="1400" dirty="0" smtClean="0"/>
          </a:p>
          <a:p>
            <a:r>
              <a:rPr lang="ja-JP" altLang="en-US" sz="1400" dirty="0"/>
              <a:t>　</a:t>
            </a:r>
            <a:r>
              <a:rPr lang="ja-JP" altLang="en-US" sz="1400" dirty="0" smtClean="0"/>
              <a:t>　　　　</a:t>
            </a:r>
            <a:endParaRPr kumimoji="1" lang="en-US" altLang="ja-JP" sz="1400" dirty="0" smtClean="0"/>
          </a:p>
        </p:txBody>
      </p:sp>
      <p:sp>
        <p:nvSpPr>
          <p:cNvPr id="4" name="スライド番号プレースホルダー 3"/>
          <p:cNvSpPr>
            <a:spLocks noGrp="1"/>
          </p:cNvSpPr>
          <p:nvPr>
            <p:ph type="sldNum" sz="quarter" idx="10"/>
          </p:nvPr>
        </p:nvSpPr>
        <p:spPr/>
        <p:txBody>
          <a:bodyPr/>
          <a:lstStyle/>
          <a:p>
            <a:fld id="{15DB5D13-D2DF-41E7-A71B-D7DB0A04F3FB}" type="slidenum">
              <a:rPr kumimoji="1" lang="ja-JP" altLang="en-US" smtClean="0"/>
              <a:pPr/>
              <a:t>21</a:t>
            </a:fld>
            <a:endParaRPr kumimoji="1" lang="ja-JP"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86118152"/>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kumimoji="1" lang="ja-JP" altLang="en-US" sz="1400" dirty="0" smtClean="0"/>
              <a:t>「地震です」（伊藤さんのセリフ</a:t>
            </a:r>
            <a:r>
              <a:rPr lang="ja-JP" altLang="en-US" sz="1400" dirty="0" smtClean="0"/>
              <a:t>？）</a:t>
            </a:r>
            <a:endParaRPr lang="en-US" altLang="ja-JP" sz="1400" dirty="0" smtClean="0"/>
          </a:p>
          <a:p>
            <a:endParaRPr kumimoji="1" lang="en-US" altLang="ja-JP" sz="1400" dirty="0"/>
          </a:p>
          <a:p>
            <a:r>
              <a:rPr lang="ja-JP" altLang="en-US" sz="1400" dirty="0" smtClean="0"/>
              <a:t>・　このシートの狙い</a:t>
            </a:r>
            <a:endParaRPr lang="en-US" altLang="ja-JP" sz="1400" dirty="0" smtClean="0"/>
          </a:p>
          <a:p>
            <a:endParaRPr kumimoji="1" lang="en-US" altLang="ja-JP" sz="1400" dirty="0"/>
          </a:p>
          <a:p>
            <a:r>
              <a:rPr lang="ja-JP" altLang="en-US" sz="1400" dirty="0" smtClean="0"/>
              <a:t>　　　　今から何をするのか、シチュエーションの理解を図る</a:t>
            </a:r>
            <a:endParaRPr lang="en-US" altLang="ja-JP" sz="1400" dirty="0" smtClean="0"/>
          </a:p>
          <a:p>
            <a:endParaRPr kumimoji="1" lang="en-US" altLang="ja-JP" sz="1400" dirty="0"/>
          </a:p>
          <a:p>
            <a:endParaRPr lang="en-US" altLang="ja-JP" sz="1400" dirty="0" smtClean="0"/>
          </a:p>
          <a:p>
            <a:r>
              <a:rPr kumimoji="1" lang="ja-JP" altLang="en-US" sz="1400" dirty="0" smtClean="0"/>
              <a:t>・参加者との対話？</a:t>
            </a:r>
            <a:endParaRPr kumimoji="1" lang="ja-JP" altLang="en-US" sz="1400" dirty="0"/>
          </a:p>
        </p:txBody>
      </p:sp>
      <p:sp>
        <p:nvSpPr>
          <p:cNvPr id="4" name="スライド番号プレースホルダー 3"/>
          <p:cNvSpPr>
            <a:spLocks noGrp="1"/>
          </p:cNvSpPr>
          <p:nvPr>
            <p:ph type="sldNum" sz="quarter" idx="10"/>
          </p:nvPr>
        </p:nvSpPr>
        <p:spPr/>
        <p:txBody>
          <a:bodyPr/>
          <a:lstStyle/>
          <a:p>
            <a:fld id="{15DB5D13-D2DF-41E7-A71B-D7DB0A04F3FB}" type="slidenum">
              <a:rPr kumimoji="1" lang="ja-JP" altLang="en-US" smtClean="0"/>
              <a:pPr/>
              <a:t>4</a:t>
            </a:fld>
            <a:endParaRPr kumimoji="1" lang="ja-JP"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71234319"/>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400" dirty="0" smtClean="0"/>
          </a:p>
          <a:p>
            <a:r>
              <a:rPr lang="ja-JP" altLang="en-US" sz="1400" dirty="0"/>
              <a:t>伊藤さんが質問して、岸田さんが答える形式</a:t>
            </a:r>
            <a:endParaRPr lang="en-US" altLang="ja-JP" sz="1400" dirty="0"/>
          </a:p>
          <a:p>
            <a:endParaRPr lang="en-US" altLang="ja-JP" sz="1400" dirty="0" smtClean="0"/>
          </a:p>
          <a:p>
            <a:endParaRPr lang="en-US" altLang="ja-JP" sz="1400" dirty="0" smtClean="0"/>
          </a:p>
          <a:p>
            <a:r>
              <a:rPr lang="ja-JP" altLang="en-US" sz="1400" dirty="0" smtClean="0"/>
              <a:t>　・　どこに逃げればよいのか？</a:t>
            </a:r>
            <a:endParaRPr lang="en-US" altLang="ja-JP" sz="1400" dirty="0" smtClean="0"/>
          </a:p>
          <a:p>
            <a:endParaRPr kumimoji="1" lang="en-US" altLang="ja-JP" sz="1400" dirty="0" smtClean="0"/>
          </a:p>
          <a:p>
            <a:endParaRPr lang="en-US" altLang="ja-JP" sz="1400" dirty="0"/>
          </a:p>
          <a:p>
            <a:r>
              <a:rPr kumimoji="1" lang="ja-JP" altLang="en-US" sz="1400" dirty="0" smtClean="0"/>
              <a:t>　　　　　一時避難場所の確認</a:t>
            </a:r>
            <a:endParaRPr kumimoji="1" lang="en-US" altLang="ja-JP" sz="1400" dirty="0" smtClean="0"/>
          </a:p>
          <a:p>
            <a:endParaRPr kumimoji="1" lang="en-US" altLang="ja-JP" sz="1400" dirty="0" smtClean="0"/>
          </a:p>
          <a:p>
            <a:r>
              <a:rPr lang="ja-JP" altLang="en-US" sz="1400" dirty="0"/>
              <a:t>　</a:t>
            </a:r>
            <a:r>
              <a:rPr lang="ja-JP" altLang="en-US" sz="1400" dirty="0" smtClean="0"/>
              <a:t>　　　　家族での避難場所と、連絡方法の確認</a:t>
            </a:r>
            <a:r>
              <a:rPr kumimoji="1" lang="ja-JP" altLang="en-US" sz="1400" dirty="0" smtClean="0"/>
              <a:t>　　　</a:t>
            </a:r>
            <a:endParaRPr kumimoji="1" lang="en-US" altLang="ja-JP" sz="1400" dirty="0" smtClean="0"/>
          </a:p>
          <a:p>
            <a:endParaRPr kumimoji="1" lang="en-US" altLang="ja-JP" sz="1400" dirty="0"/>
          </a:p>
          <a:p>
            <a:endParaRPr lang="en-US" altLang="ja-JP" sz="1400" dirty="0" smtClean="0"/>
          </a:p>
          <a:p>
            <a:endParaRPr lang="en-US" altLang="ja-JP" sz="1400" dirty="0"/>
          </a:p>
          <a:p>
            <a:endParaRPr lang="en-US" altLang="ja-JP" sz="1400" dirty="0" smtClean="0"/>
          </a:p>
          <a:p>
            <a:endParaRPr lang="en-US" altLang="ja-JP" sz="1400" dirty="0"/>
          </a:p>
          <a:p>
            <a:endParaRPr kumimoji="1" lang="ja-JP" altLang="en-US" sz="1400" dirty="0"/>
          </a:p>
        </p:txBody>
      </p:sp>
      <p:sp>
        <p:nvSpPr>
          <p:cNvPr id="4" name="スライド番号プレースホルダー 3"/>
          <p:cNvSpPr>
            <a:spLocks noGrp="1"/>
          </p:cNvSpPr>
          <p:nvPr>
            <p:ph type="sldNum" sz="quarter" idx="10"/>
          </p:nvPr>
        </p:nvSpPr>
        <p:spPr/>
        <p:txBody>
          <a:bodyPr/>
          <a:lstStyle/>
          <a:p>
            <a:fld id="{15DB5D13-D2DF-41E7-A71B-D7DB0A04F3FB}" type="slidenum">
              <a:rPr kumimoji="1" lang="ja-JP" altLang="en-US" smtClean="0"/>
              <a:pPr/>
              <a:t>6</a:t>
            </a:fld>
            <a:endParaRPr kumimoji="1" lang="ja-JP"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53169216"/>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5DB5D13-D2DF-41E7-A71B-D7DB0A04F3FB}" type="slidenum">
              <a:rPr kumimoji="1" lang="ja-JP" altLang="en-US" smtClean="0"/>
              <a:pPr/>
              <a:t>7</a:t>
            </a:fld>
            <a:endParaRPr kumimoji="1" lang="ja-JP" altLang="en-US"/>
          </a:p>
        </p:txBody>
      </p:sp>
      <p:sp>
        <p:nvSpPr>
          <p:cNvPr id="5" name="テキスト ボックス 4"/>
          <p:cNvSpPr txBox="1"/>
          <p:nvPr/>
        </p:nvSpPr>
        <p:spPr>
          <a:xfrm>
            <a:off x="919609" y="4933156"/>
            <a:ext cx="5112568" cy="3662541"/>
          </a:xfrm>
          <a:prstGeom prst="rect">
            <a:avLst/>
          </a:prstGeom>
          <a:noFill/>
        </p:spPr>
        <p:txBody>
          <a:bodyPr wrap="square" rtlCol="0">
            <a:spAutoFit/>
          </a:bodyPr>
          <a:lstStyle/>
          <a:p>
            <a:endParaRPr lang="en-US" altLang="ja-JP" dirty="0" smtClean="0"/>
          </a:p>
          <a:p>
            <a:r>
              <a:rPr lang="ja-JP" altLang="en-US" sz="1400" dirty="0"/>
              <a:t>伊藤さんが質問して、岸田さんが答える形式</a:t>
            </a:r>
            <a:endParaRPr lang="en-US" altLang="ja-JP" sz="1400" dirty="0"/>
          </a:p>
          <a:p>
            <a:endParaRPr lang="en-US" altLang="ja-JP" sz="1400" dirty="0"/>
          </a:p>
          <a:p>
            <a:endParaRPr lang="en-US" altLang="ja-JP" sz="1400" dirty="0"/>
          </a:p>
          <a:p>
            <a:r>
              <a:rPr lang="ja-JP" altLang="en-US" sz="1400" dirty="0" smtClean="0"/>
              <a:t>・　避難する際に気を付けること！</a:t>
            </a:r>
            <a:endParaRPr lang="en-US" altLang="ja-JP" sz="1400" dirty="0"/>
          </a:p>
          <a:p>
            <a:endParaRPr lang="en-US" altLang="ja-JP" sz="1400" dirty="0"/>
          </a:p>
          <a:p>
            <a:endParaRPr lang="en-US" altLang="ja-JP" sz="1400" dirty="0"/>
          </a:p>
          <a:p>
            <a:endParaRPr lang="en-US" altLang="ja-JP" sz="1400" dirty="0"/>
          </a:p>
          <a:p>
            <a:endParaRPr lang="en-US" altLang="ja-JP" sz="1400" dirty="0"/>
          </a:p>
          <a:p>
            <a:endParaRPr lang="en-US" altLang="ja-JP" sz="1400" dirty="0"/>
          </a:p>
          <a:p>
            <a:r>
              <a:rPr lang="ja-JP" altLang="en-US" sz="1400" dirty="0"/>
              <a:t>・　あまり長くならないように。</a:t>
            </a:r>
            <a:endParaRPr lang="en-US" altLang="ja-JP" sz="1400" dirty="0"/>
          </a:p>
          <a:p>
            <a:endParaRPr lang="en-US" altLang="ja-JP" sz="1400" dirty="0"/>
          </a:p>
          <a:p>
            <a:r>
              <a:rPr lang="ja-JP" altLang="en-US" sz="1400" dirty="0"/>
              <a:t>・「地震に自信を！（多言語防災資料）を配布するようにします。</a:t>
            </a:r>
            <a:endParaRPr lang="en-US" altLang="ja-JP" sz="1400" dirty="0"/>
          </a:p>
          <a:p>
            <a:r>
              <a:rPr lang="ja-JP" altLang="en-US" sz="1400" dirty="0"/>
              <a:t>　わからないことは資料で確認してもらう。</a:t>
            </a:r>
            <a:endParaRPr lang="en-US" altLang="ja-JP" sz="1400" dirty="0"/>
          </a:p>
          <a:p>
            <a:r>
              <a:rPr lang="ja-JP" altLang="en-US" sz="1400" dirty="0"/>
              <a:t>　　　</a:t>
            </a:r>
            <a:endParaRPr lang="en-US" altLang="ja-JP" dirty="0"/>
          </a:p>
          <a:p>
            <a:endParaRPr lang="en-US" altLang="ja-JP"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03804178"/>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lang="ja-JP" altLang="en-US" dirty="0"/>
              <a:t>　</a:t>
            </a:r>
            <a:r>
              <a:rPr lang="ja-JP" altLang="en-US" sz="1400" dirty="0" smtClean="0"/>
              <a:t>家族や周りの安全を確認して、一時避難場所から家に戻ると、</a:t>
            </a:r>
            <a:endParaRPr lang="en-US" altLang="ja-JP" sz="1400" dirty="0" smtClean="0"/>
          </a:p>
          <a:p>
            <a:r>
              <a:rPr kumimoji="1" lang="ja-JP" altLang="en-US" sz="1400" dirty="0"/>
              <a:t>家が壊れて</a:t>
            </a:r>
            <a:r>
              <a:rPr kumimoji="1" lang="ja-JP" altLang="en-US" sz="1400" dirty="0" smtClean="0"/>
              <a:t>いた、というシチュエーション？</a:t>
            </a:r>
            <a:endParaRPr kumimoji="1" lang="en-US" altLang="ja-JP" sz="1400" dirty="0" smtClean="0"/>
          </a:p>
          <a:p>
            <a:endParaRPr lang="en-US" altLang="ja-JP" sz="1400" dirty="0"/>
          </a:p>
          <a:p>
            <a:endParaRPr kumimoji="1" lang="en-US" altLang="ja-JP" sz="1400" dirty="0" smtClean="0"/>
          </a:p>
          <a:p>
            <a:r>
              <a:rPr lang="ja-JP" altLang="en-US" sz="1400" dirty="0" smtClean="0"/>
              <a:t>　　　家が壊れているということが判ったとき、</a:t>
            </a:r>
            <a:endParaRPr lang="en-US" altLang="ja-JP" sz="1400" dirty="0" smtClean="0"/>
          </a:p>
          <a:p>
            <a:r>
              <a:rPr lang="ja-JP" altLang="en-US" sz="1400" dirty="0"/>
              <a:t>　</a:t>
            </a:r>
            <a:r>
              <a:rPr lang="ja-JP" altLang="en-US" sz="1400" dirty="0" smtClean="0"/>
              <a:t>　　どんなことに気を付ければいいのか、</a:t>
            </a:r>
            <a:endParaRPr lang="en-US" altLang="ja-JP" sz="1400" dirty="0" smtClean="0"/>
          </a:p>
          <a:p>
            <a:r>
              <a:rPr lang="ja-JP" altLang="en-US" sz="1400" dirty="0" smtClean="0"/>
              <a:t>　　　伊藤</a:t>
            </a:r>
            <a:r>
              <a:rPr lang="ja-JP" altLang="en-US" sz="1400" dirty="0"/>
              <a:t>さん</a:t>
            </a:r>
            <a:r>
              <a:rPr lang="ja-JP" altLang="en-US" sz="1400" dirty="0" smtClean="0"/>
              <a:t>に岸田さんから</a:t>
            </a:r>
            <a:r>
              <a:rPr lang="ja-JP" altLang="en-US" sz="1400" dirty="0"/>
              <a:t>聞き出して</a:t>
            </a:r>
            <a:r>
              <a:rPr lang="ja-JP" altLang="en-US" sz="1400" dirty="0" smtClean="0"/>
              <a:t>もらうシナリオ？</a:t>
            </a:r>
            <a:r>
              <a:rPr lang="ja-JP" altLang="en-US" sz="1400" dirty="0"/>
              <a:t>　</a:t>
            </a:r>
            <a:r>
              <a:rPr kumimoji="1" lang="en-US" altLang="ja-JP" sz="1400" dirty="0" smtClean="0"/>
              <a:t/>
            </a:r>
            <a:br>
              <a:rPr kumimoji="1" lang="en-US" altLang="ja-JP" sz="1400" dirty="0" smtClean="0"/>
            </a:br>
            <a:endParaRPr kumimoji="1" lang="ja-JP" altLang="en-US" dirty="0"/>
          </a:p>
        </p:txBody>
      </p:sp>
      <p:sp>
        <p:nvSpPr>
          <p:cNvPr id="4" name="スライド番号プレースホルダー 3"/>
          <p:cNvSpPr>
            <a:spLocks noGrp="1"/>
          </p:cNvSpPr>
          <p:nvPr>
            <p:ph type="sldNum" sz="quarter" idx="10"/>
          </p:nvPr>
        </p:nvSpPr>
        <p:spPr/>
        <p:txBody>
          <a:bodyPr/>
          <a:lstStyle/>
          <a:p>
            <a:fld id="{15DB5D13-D2DF-41E7-A71B-D7DB0A04F3FB}" type="slidenum">
              <a:rPr kumimoji="1" lang="ja-JP" altLang="en-US" smtClean="0"/>
              <a:pPr/>
              <a:t>8</a:t>
            </a:fld>
            <a:endParaRPr kumimoji="1" lang="ja-JP"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67888108"/>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endParaRPr lang="en-US" altLang="ja-JP" dirty="0"/>
          </a:p>
          <a:p>
            <a:r>
              <a:rPr kumimoji="1" lang="ja-JP" altLang="en-US" dirty="0" smtClean="0"/>
              <a:t>　</a:t>
            </a:r>
            <a:r>
              <a:rPr kumimoji="1" lang="ja-JP" altLang="en-US" sz="1400" dirty="0" smtClean="0"/>
              <a:t>　　どこで生活しますか？</a:t>
            </a:r>
            <a:endParaRPr kumimoji="1" lang="en-US" altLang="ja-JP" sz="1400" dirty="0" smtClean="0"/>
          </a:p>
          <a:p>
            <a:endParaRPr lang="en-US" altLang="ja-JP" sz="1400" dirty="0"/>
          </a:p>
          <a:p>
            <a:r>
              <a:rPr kumimoji="1" lang="ja-JP" altLang="en-US" sz="1400" dirty="0" smtClean="0"/>
              <a:t>　　　　伊藤さんと会場のやりとり</a:t>
            </a:r>
            <a:r>
              <a:rPr lang="ja-JP" altLang="en-US" sz="1400" dirty="0" smtClean="0"/>
              <a:t>？</a:t>
            </a:r>
            <a:endParaRPr lang="en-US" altLang="ja-JP" sz="1400" dirty="0" smtClean="0"/>
          </a:p>
          <a:p>
            <a:endParaRPr kumimoji="1" lang="en-US" altLang="ja-JP" sz="1400" dirty="0"/>
          </a:p>
          <a:p>
            <a:endParaRPr lang="en-US" altLang="ja-JP" sz="1400" dirty="0" smtClean="0"/>
          </a:p>
          <a:p>
            <a:r>
              <a:rPr kumimoji="1" lang="ja-JP" altLang="en-US" sz="1400" dirty="0"/>
              <a:t>　</a:t>
            </a:r>
            <a:r>
              <a:rPr kumimoji="1" lang="ja-JP" altLang="en-US" sz="1400" dirty="0" smtClean="0"/>
              <a:t>　　　もしくは、このシート含めて３枚のシートは、</a:t>
            </a:r>
            <a:endParaRPr lang="en-US" altLang="ja-JP" sz="1400" dirty="0"/>
          </a:p>
          <a:p>
            <a:r>
              <a:rPr lang="ja-JP" altLang="en-US" sz="1400" dirty="0" smtClean="0"/>
              <a:t>　　　　コメントを挟まずシートを送る？</a:t>
            </a:r>
            <a:endParaRPr lang="en-US" altLang="ja-JP" dirty="0"/>
          </a:p>
          <a:p>
            <a:endParaRPr kumimoji="1" lang="en-US" altLang="ja-JP" dirty="0" smtClean="0"/>
          </a:p>
          <a:p>
            <a:r>
              <a:rPr lang="ja-JP" altLang="en-US" dirty="0"/>
              <a:t>　</a:t>
            </a:r>
            <a:r>
              <a:rPr lang="ja-JP" altLang="en-US" dirty="0" smtClean="0"/>
              <a:t>　</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15DB5D13-D2DF-41E7-A71B-D7DB0A04F3FB}" type="slidenum">
              <a:rPr kumimoji="1" lang="ja-JP" altLang="en-US" smtClean="0"/>
              <a:pPr/>
              <a:t>9</a:t>
            </a:fld>
            <a:endParaRPr kumimoji="1" lang="ja-JP"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58094424"/>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endParaRPr kumimoji="1" lang="ja-JP" altLang="en-US" sz="1400" dirty="0"/>
          </a:p>
        </p:txBody>
      </p:sp>
      <p:sp>
        <p:nvSpPr>
          <p:cNvPr id="4" name="スライド番号プレースホルダー 3"/>
          <p:cNvSpPr>
            <a:spLocks noGrp="1"/>
          </p:cNvSpPr>
          <p:nvPr>
            <p:ph type="sldNum" sz="quarter" idx="10"/>
          </p:nvPr>
        </p:nvSpPr>
        <p:spPr/>
        <p:txBody>
          <a:bodyPr/>
          <a:lstStyle/>
          <a:p>
            <a:fld id="{15DB5D13-D2DF-41E7-A71B-D7DB0A04F3FB}" type="slidenum">
              <a:rPr kumimoji="1" lang="ja-JP" altLang="en-US" smtClean="0"/>
              <a:pPr/>
              <a:t>10</a:t>
            </a:fld>
            <a:endParaRPr kumimoji="1" lang="ja-JP" altLang="en-US"/>
          </a:p>
        </p:txBody>
      </p:sp>
      <p:sp>
        <p:nvSpPr>
          <p:cNvPr id="5" name="テキスト ボックス 4"/>
          <p:cNvSpPr txBox="1"/>
          <p:nvPr/>
        </p:nvSpPr>
        <p:spPr>
          <a:xfrm>
            <a:off x="919609" y="4789140"/>
            <a:ext cx="5112568" cy="3385542"/>
          </a:xfrm>
          <a:prstGeom prst="rect">
            <a:avLst/>
          </a:prstGeom>
          <a:noFill/>
        </p:spPr>
        <p:txBody>
          <a:bodyPr wrap="square" rtlCol="0">
            <a:spAutoFit/>
          </a:bodyPr>
          <a:lstStyle/>
          <a:p>
            <a:endParaRPr kumimoji="1" lang="en-US" altLang="ja-JP" sz="1400" dirty="0" smtClean="0"/>
          </a:p>
          <a:p>
            <a:endParaRPr lang="en-US" altLang="ja-JP" sz="1400" dirty="0"/>
          </a:p>
          <a:p>
            <a:r>
              <a:rPr kumimoji="1" lang="ja-JP" altLang="en-US" sz="1400" dirty="0" smtClean="0"/>
              <a:t>「外国人でも大丈夫？」</a:t>
            </a:r>
            <a:endParaRPr kumimoji="1" lang="en-US" altLang="ja-JP" sz="1400" dirty="0" smtClean="0"/>
          </a:p>
          <a:p>
            <a:endParaRPr kumimoji="1" lang="en-US" altLang="ja-JP" sz="1400" dirty="0" smtClean="0"/>
          </a:p>
          <a:p>
            <a:r>
              <a:rPr lang="ja-JP" altLang="en-US" sz="1400" dirty="0"/>
              <a:t>ビザがなくて</a:t>
            </a:r>
            <a:r>
              <a:rPr lang="ja-JP" altLang="en-US" sz="1400" dirty="0" smtClean="0"/>
              <a:t>も、</a:t>
            </a:r>
            <a:endParaRPr lang="en-US" altLang="ja-JP" sz="1400" dirty="0" smtClean="0"/>
          </a:p>
          <a:p>
            <a:r>
              <a:rPr kumimoji="1" lang="ja-JP" altLang="en-US" sz="1400" dirty="0"/>
              <a:t>そこの市</a:t>
            </a:r>
            <a:r>
              <a:rPr kumimoji="1" lang="ja-JP" altLang="en-US" sz="1400" dirty="0" smtClean="0"/>
              <a:t>に</a:t>
            </a:r>
            <a:r>
              <a:rPr kumimoji="1" lang="ja-JP" altLang="en-US" sz="1400" dirty="0"/>
              <a:t>住んでいなくて</a:t>
            </a:r>
            <a:r>
              <a:rPr kumimoji="1" lang="ja-JP" altLang="en-US" sz="1400" dirty="0" smtClean="0"/>
              <a:t>も、</a:t>
            </a:r>
            <a:endParaRPr kumimoji="1" lang="en-US" altLang="ja-JP" sz="1400" dirty="0" smtClean="0"/>
          </a:p>
          <a:p>
            <a:r>
              <a:rPr lang="ja-JP" altLang="en-US" sz="1400" dirty="0"/>
              <a:t>避難所</a:t>
            </a:r>
            <a:r>
              <a:rPr lang="ja-JP" altLang="en-US" sz="1400" dirty="0" smtClean="0"/>
              <a:t>は誰でも行くことができます</a:t>
            </a:r>
            <a:endParaRPr lang="en-US" altLang="ja-JP" sz="1400" dirty="0" smtClean="0"/>
          </a:p>
          <a:p>
            <a:endParaRPr lang="en-US" altLang="ja-JP" sz="1400" dirty="0"/>
          </a:p>
          <a:p>
            <a:r>
              <a:rPr lang="ja-JP" altLang="en-US" sz="1400" dirty="0" smtClean="0"/>
              <a:t>避難所に行くことのメリットを伊藤さんが岸田さんから聞き出す形で説明する。</a:t>
            </a:r>
            <a:endParaRPr lang="en-US" altLang="ja-JP" sz="1400" dirty="0" smtClean="0"/>
          </a:p>
          <a:p>
            <a:endParaRPr lang="en-US" altLang="ja-JP" sz="1400" dirty="0"/>
          </a:p>
          <a:p>
            <a:endParaRPr lang="en-US" altLang="ja-JP" sz="1400" dirty="0" smtClean="0"/>
          </a:p>
          <a:p>
            <a:endParaRPr kumimoji="1" lang="en-US" altLang="ja-JP" sz="1400" dirty="0"/>
          </a:p>
          <a:p>
            <a:endParaRPr lang="en-US" altLang="ja-JP" sz="1400" dirty="0" smtClean="0"/>
          </a:p>
          <a:p>
            <a:endParaRPr kumimoji="1" lang="ja-JP" alt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01442073"/>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400" dirty="0" smtClean="0"/>
          </a:p>
          <a:p>
            <a:r>
              <a:rPr lang="ja-JP" altLang="en-US" sz="1400" dirty="0" smtClean="0"/>
              <a:t>　　　岸田さんから、この写真について説明していただく。</a:t>
            </a:r>
            <a:endParaRPr lang="en-US" altLang="ja-JP" sz="1400" dirty="0" smtClean="0"/>
          </a:p>
          <a:p>
            <a:endParaRPr kumimoji="1" lang="en-US" altLang="ja-JP" sz="1400" dirty="0"/>
          </a:p>
          <a:p>
            <a:r>
              <a:rPr lang="ja-JP" altLang="en-US" sz="1400" dirty="0" smtClean="0"/>
              <a:t>　　　わかりにくい言葉が出てきたら、</a:t>
            </a:r>
            <a:endParaRPr lang="en-US" altLang="ja-JP" sz="1400" dirty="0" smtClean="0"/>
          </a:p>
          <a:p>
            <a:r>
              <a:rPr lang="ja-JP" altLang="en-US" sz="1400" dirty="0"/>
              <a:t>　</a:t>
            </a:r>
            <a:r>
              <a:rPr lang="ja-JP" altLang="en-US" sz="1400" dirty="0" smtClean="0"/>
              <a:t>　　伊藤さんからフォローを入れていただく。</a:t>
            </a:r>
            <a:endParaRPr kumimoji="1" lang="ja-JP" altLang="en-US" sz="1400" dirty="0"/>
          </a:p>
        </p:txBody>
      </p:sp>
      <p:sp>
        <p:nvSpPr>
          <p:cNvPr id="4" name="スライド番号プレースホルダー 3"/>
          <p:cNvSpPr>
            <a:spLocks noGrp="1"/>
          </p:cNvSpPr>
          <p:nvPr>
            <p:ph type="sldNum" sz="quarter" idx="10"/>
          </p:nvPr>
        </p:nvSpPr>
        <p:spPr/>
        <p:txBody>
          <a:bodyPr/>
          <a:lstStyle/>
          <a:p>
            <a:fld id="{15DB5D13-D2DF-41E7-A71B-D7DB0A04F3FB}" type="slidenum">
              <a:rPr kumimoji="1" lang="ja-JP" altLang="en-US" smtClean="0"/>
              <a:pPr/>
              <a:t>11</a:t>
            </a:fld>
            <a:endParaRPr kumimoji="1" lang="ja-JP"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08543209"/>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400" dirty="0" smtClean="0"/>
          </a:p>
          <a:p>
            <a:endParaRPr lang="en-US" altLang="ja-JP" sz="1400" dirty="0"/>
          </a:p>
          <a:p>
            <a:r>
              <a:rPr kumimoji="1" lang="ja-JP" altLang="en-US" sz="1400" dirty="0" smtClean="0"/>
              <a:t>　　　避難所は、ルールを決めてみんなで運営します。</a:t>
            </a:r>
            <a:endParaRPr kumimoji="1" lang="en-US" altLang="ja-JP" sz="1400" dirty="0" smtClean="0"/>
          </a:p>
          <a:p>
            <a:r>
              <a:rPr lang="ja-JP" altLang="en-US" sz="1400" dirty="0" smtClean="0"/>
              <a:t>　　　（マニュアルの共通ルールを映し出す？）</a:t>
            </a:r>
            <a:r>
              <a:rPr lang="ja-JP" altLang="en-US" sz="1400" dirty="0"/>
              <a:t>　</a:t>
            </a:r>
            <a:r>
              <a:rPr lang="ja-JP" altLang="en-US" sz="1400" dirty="0" smtClean="0"/>
              <a:t>　　</a:t>
            </a:r>
            <a:endParaRPr lang="en-US" altLang="ja-JP" sz="1400" dirty="0" smtClean="0"/>
          </a:p>
          <a:p>
            <a:endParaRPr lang="en-US" altLang="ja-JP" sz="1400" dirty="0"/>
          </a:p>
          <a:p>
            <a:r>
              <a:rPr lang="ja-JP" altLang="en-US" sz="1400" dirty="0" smtClean="0"/>
              <a:t>　　　それぞれ、掃除や炊き出し、物資の配給・整理などの役割を担い　　</a:t>
            </a:r>
            <a:endParaRPr lang="en-US" altLang="ja-JP" sz="1400" dirty="0" smtClean="0"/>
          </a:p>
          <a:p>
            <a:r>
              <a:rPr lang="ja-JP" altLang="en-US" sz="1400" dirty="0"/>
              <a:t>　</a:t>
            </a:r>
            <a:r>
              <a:rPr lang="ja-JP" altLang="en-US" sz="1400" dirty="0" smtClean="0"/>
              <a:t>　　ます。</a:t>
            </a:r>
            <a:endParaRPr lang="en-US" altLang="ja-JP" sz="1400" dirty="0" smtClean="0"/>
          </a:p>
          <a:p>
            <a:endParaRPr kumimoji="1" lang="en-US" altLang="ja-JP" sz="1400" dirty="0"/>
          </a:p>
          <a:p>
            <a:endParaRPr lang="en-US" altLang="ja-JP" sz="1400" dirty="0" smtClean="0"/>
          </a:p>
          <a:p>
            <a:r>
              <a:rPr lang="ja-JP" altLang="en-US" sz="1400" dirty="0"/>
              <a:t>　</a:t>
            </a:r>
            <a:r>
              <a:rPr lang="ja-JP" altLang="en-US" sz="1400" dirty="0" smtClean="0"/>
              <a:t>　　防災訓練の落としどころをここでバシッと！</a:t>
            </a:r>
            <a:endParaRPr lang="en-US" altLang="ja-JP" sz="1400" dirty="0" smtClean="0"/>
          </a:p>
          <a:p>
            <a:r>
              <a:rPr kumimoji="1" lang="ja-JP" altLang="en-US" sz="1400" dirty="0"/>
              <a:t>　</a:t>
            </a:r>
            <a:r>
              <a:rPr kumimoji="1" lang="ja-JP" altLang="en-US" sz="1400" dirty="0" smtClean="0"/>
              <a:t>　　「日頃からの地域生活が大切です！」</a:t>
            </a:r>
            <a:endParaRPr kumimoji="1" lang="en-US" altLang="ja-JP" sz="1400" dirty="0" smtClean="0"/>
          </a:p>
          <a:p>
            <a:endParaRPr lang="en-US" altLang="ja-JP" sz="1400" dirty="0"/>
          </a:p>
          <a:p>
            <a:endParaRPr kumimoji="1" lang="ja-JP" altLang="en-US" sz="1400" dirty="0"/>
          </a:p>
        </p:txBody>
      </p:sp>
      <p:sp>
        <p:nvSpPr>
          <p:cNvPr id="4" name="スライド番号プレースホルダー 3"/>
          <p:cNvSpPr>
            <a:spLocks noGrp="1"/>
          </p:cNvSpPr>
          <p:nvPr>
            <p:ph type="sldNum" sz="quarter" idx="10"/>
          </p:nvPr>
        </p:nvSpPr>
        <p:spPr/>
        <p:txBody>
          <a:bodyPr/>
          <a:lstStyle/>
          <a:p>
            <a:fld id="{15DB5D13-D2DF-41E7-A71B-D7DB0A04F3FB}" type="slidenum">
              <a:rPr kumimoji="1" lang="ja-JP" altLang="en-US" smtClean="0"/>
              <a:pPr/>
              <a:t>12</a:t>
            </a:fld>
            <a:endParaRPr kumimoji="1" lang="ja-JP"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05269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ACE3E66-5904-45C6-AF30-C2DA55DE7C0E}" type="datetimeFigureOut">
              <a:rPr kumimoji="1" lang="ja-JP" altLang="en-US" smtClean="0"/>
              <a:pPr/>
              <a:t>13.3.29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4A8605-9571-40C5-9915-0FACF2145521}" type="slidenum">
              <a:rPr kumimoji="1" lang="ja-JP" altLang="en-US" smtClean="0"/>
              <a:pPr/>
              <a:t>‹#›</a:t>
            </a:fld>
            <a:endParaRPr kumimoji="1" lang="ja-JP"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06638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ACE3E66-5904-45C6-AF30-C2DA55DE7C0E}" type="datetimeFigureOut">
              <a:rPr kumimoji="1" lang="ja-JP" altLang="en-US" smtClean="0"/>
              <a:pPr/>
              <a:t>13.3.29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4A8605-9571-40C5-9915-0FACF2145521}" type="slidenum">
              <a:rPr kumimoji="1" lang="ja-JP" altLang="en-US" smtClean="0"/>
              <a:pPr/>
              <a:t>‹#›</a:t>
            </a:fld>
            <a:endParaRPr kumimoji="1" lang="ja-JP"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20983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ACE3E66-5904-45C6-AF30-C2DA55DE7C0E}" type="datetimeFigureOut">
              <a:rPr kumimoji="1" lang="ja-JP" altLang="en-US" smtClean="0"/>
              <a:pPr/>
              <a:t>13.3.29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4A8605-9571-40C5-9915-0FACF2145521}" type="slidenum">
              <a:rPr kumimoji="1" lang="ja-JP" altLang="en-US" smtClean="0"/>
              <a:pPr/>
              <a:t>‹#›</a:t>
            </a:fld>
            <a:endParaRPr kumimoji="1" lang="ja-JP"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89624030"/>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ACE3E66-5904-45C6-AF30-C2DA55DE7C0E}" type="datetimeFigureOut">
              <a:rPr kumimoji="1" lang="ja-JP" altLang="en-US" smtClean="0"/>
              <a:pPr/>
              <a:t>13.3.29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4A8605-9571-40C5-9915-0FACF2145521}" type="slidenum">
              <a:rPr kumimoji="1" lang="ja-JP" altLang="en-US" smtClean="0"/>
              <a:pPr/>
              <a:t>‹#›</a:t>
            </a:fld>
            <a:endParaRPr kumimoji="1" lang="ja-JP"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33645552"/>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ACE3E66-5904-45C6-AF30-C2DA55DE7C0E}" type="datetimeFigureOut">
              <a:rPr kumimoji="1" lang="ja-JP" altLang="en-US" smtClean="0"/>
              <a:pPr/>
              <a:t>13.3.29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4A8605-9571-40C5-9915-0FACF2145521}" type="slidenum">
              <a:rPr kumimoji="1" lang="ja-JP" altLang="en-US" smtClean="0"/>
              <a:pPr/>
              <a:t>‹#›</a:t>
            </a:fld>
            <a:endParaRPr kumimoji="1" lang="ja-JP"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57027337"/>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ACE3E66-5904-45C6-AF30-C2DA55DE7C0E}" type="datetimeFigureOut">
              <a:rPr kumimoji="1" lang="ja-JP" altLang="en-US" smtClean="0"/>
              <a:pPr/>
              <a:t>13.3.29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54A8605-9571-40C5-9915-0FACF2145521}" type="slidenum">
              <a:rPr kumimoji="1" lang="ja-JP" altLang="en-US" smtClean="0"/>
              <a:pPr/>
              <a:t>‹#›</a:t>
            </a:fld>
            <a:endParaRPr kumimoji="1" lang="ja-JP"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96550029"/>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ACE3E66-5904-45C6-AF30-C2DA55DE7C0E}" type="datetimeFigureOut">
              <a:rPr kumimoji="1" lang="ja-JP" altLang="en-US" smtClean="0"/>
              <a:pPr/>
              <a:t>13.3.29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54A8605-9571-40C5-9915-0FACF2145521}" type="slidenum">
              <a:rPr kumimoji="1" lang="ja-JP" altLang="en-US" smtClean="0"/>
              <a:pPr/>
              <a:t>‹#›</a:t>
            </a:fld>
            <a:endParaRPr kumimoji="1" lang="ja-JP"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34897816"/>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ACE3E66-5904-45C6-AF30-C2DA55DE7C0E}" type="datetimeFigureOut">
              <a:rPr kumimoji="1" lang="ja-JP" altLang="en-US" smtClean="0"/>
              <a:pPr/>
              <a:t>13.3.29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54A8605-9571-40C5-9915-0FACF2145521}" type="slidenum">
              <a:rPr kumimoji="1" lang="ja-JP" altLang="en-US" smtClean="0"/>
              <a:pPr/>
              <a:t>‹#›</a:t>
            </a:fld>
            <a:endParaRPr kumimoji="1" lang="ja-JP"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90735296"/>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ACE3E66-5904-45C6-AF30-C2DA55DE7C0E}" type="datetimeFigureOut">
              <a:rPr kumimoji="1" lang="ja-JP" altLang="en-US" smtClean="0"/>
              <a:pPr/>
              <a:t>13.3.29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54A8605-9571-40C5-9915-0FACF2145521}" type="slidenum">
              <a:rPr kumimoji="1" lang="ja-JP" altLang="en-US" smtClean="0"/>
              <a:pPr/>
              <a:t>‹#›</a:t>
            </a:fld>
            <a:endParaRPr kumimoji="1" lang="ja-JP"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15881817"/>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ACE3E66-5904-45C6-AF30-C2DA55DE7C0E}" type="datetimeFigureOut">
              <a:rPr kumimoji="1" lang="ja-JP" altLang="en-US" smtClean="0"/>
              <a:pPr/>
              <a:t>13.3.29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54A8605-9571-40C5-9915-0FACF2145521}" type="slidenum">
              <a:rPr kumimoji="1" lang="ja-JP" altLang="en-US" smtClean="0"/>
              <a:pPr/>
              <a:t>‹#›</a:t>
            </a:fld>
            <a:endParaRPr kumimoji="1" lang="ja-JP"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39297192"/>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ACE3E66-5904-45C6-AF30-C2DA55DE7C0E}" type="datetimeFigureOut">
              <a:rPr kumimoji="1" lang="ja-JP" altLang="en-US" smtClean="0"/>
              <a:pPr/>
              <a:t>13.3.29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54A8605-9571-40C5-9915-0FACF2145521}" type="slidenum">
              <a:rPr kumimoji="1" lang="ja-JP" altLang="en-US" smtClean="0"/>
              <a:pPr/>
              <a:t>‹#›</a:t>
            </a:fld>
            <a:endParaRPr kumimoji="1" lang="ja-JP"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392748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CE3E66-5904-45C6-AF30-C2DA55DE7C0E}" type="datetimeFigureOut">
              <a:rPr kumimoji="1" lang="ja-JP" altLang="en-US" smtClean="0"/>
              <a:pPr/>
              <a:t>13.3.29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4A8605-9571-40C5-9915-0FACF2145521}" type="slidenum">
              <a:rPr kumimoji="1" lang="ja-JP" altLang="en-US" smtClean="0"/>
              <a:pPr/>
              <a:t>‹#›</a:t>
            </a:fld>
            <a:endParaRPr kumimoji="1" lang="ja-JP"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13619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66"/>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980728"/>
            <a:ext cx="8712968" cy="3744416"/>
          </a:xfrm>
        </p:spPr>
        <p:txBody>
          <a:bodyPr>
            <a:normAutofit fontScale="90000"/>
          </a:bodyPr>
          <a:lstStyle/>
          <a:p>
            <a:pPr>
              <a:lnSpc>
                <a:spcPct val="150000"/>
              </a:lnSpc>
            </a:pPr>
            <a:r>
              <a:rPr lang="ja-JP" altLang="en-US" sz="7200" b="1" dirty="0" smtClean="0">
                <a:latin typeface="HG丸ｺﾞｼｯｸM-PRO" pitchFamily="50" charset="-128"/>
                <a:ea typeface="HG丸ｺﾞｼｯｸM-PRO" pitchFamily="50" charset="-128"/>
              </a:rPr>
              <a:t>つるま読み書きの部屋</a:t>
            </a:r>
            <a:r>
              <a:rPr lang="en-US" altLang="ja-JP" sz="7200" b="1" dirty="0">
                <a:latin typeface="HG丸ｺﾞｼｯｸM-PRO" pitchFamily="50" charset="-128"/>
                <a:ea typeface="HG丸ｺﾞｼｯｸM-PRO" pitchFamily="50" charset="-128"/>
              </a:rPr>
              <a:t/>
            </a:r>
            <a:br>
              <a:rPr lang="en-US" altLang="ja-JP" sz="7200" b="1" dirty="0">
                <a:latin typeface="HG丸ｺﾞｼｯｸM-PRO" pitchFamily="50" charset="-128"/>
                <a:ea typeface="HG丸ｺﾞｼｯｸM-PRO" pitchFamily="50" charset="-128"/>
              </a:rPr>
            </a:br>
            <a:r>
              <a:rPr lang="ja-JP" altLang="en-US" sz="7200" b="1" dirty="0">
                <a:latin typeface="HG丸ｺﾞｼｯｸM-PRO" pitchFamily="50" charset="-128"/>
                <a:ea typeface="HG丸ｺﾞｼｯｸM-PRO" pitchFamily="50" charset="-128"/>
              </a:rPr>
              <a:t>防災</a:t>
            </a:r>
            <a:r>
              <a:rPr lang="ja-JP" altLang="en-US" sz="7200" b="1" dirty="0" smtClean="0">
                <a:latin typeface="HG丸ｺﾞｼｯｸM-PRO" pitchFamily="50" charset="-128"/>
                <a:ea typeface="HG丸ｺﾞｼｯｸM-PRO" pitchFamily="50" charset="-128"/>
              </a:rPr>
              <a:t>の話</a:t>
            </a:r>
            <a:endParaRPr kumimoji="1" lang="ja-JP" altLang="en-US" sz="7200" b="1" dirty="0">
              <a:latin typeface="HG丸ｺﾞｼｯｸM-PRO" pitchFamily="50" charset="-128"/>
              <a:ea typeface="HG丸ｺﾞｼｯｸM-PRO" pitchFamily="50" charset="-128"/>
            </a:endParaRPr>
          </a:p>
        </p:txBody>
      </p:sp>
      <p:sp>
        <p:nvSpPr>
          <p:cNvPr id="3" name="サブタイトル 2"/>
          <p:cNvSpPr>
            <a:spLocks noGrp="1"/>
          </p:cNvSpPr>
          <p:nvPr>
            <p:ph type="subTitle" idx="1"/>
          </p:nvPr>
        </p:nvSpPr>
        <p:spPr>
          <a:xfrm>
            <a:off x="1400579" y="4365104"/>
            <a:ext cx="6400800" cy="1921768"/>
          </a:xfrm>
        </p:spPr>
        <p:txBody>
          <a:bodyPr>
            <a:normAutofit fontScale="62500" lnSpcReduction="20000"/>
          </a:bodyPr>
          <a:lstStyle/>
          <a:p>
            <a:pPr>
              <a:lnSpc>
                <a:spcPct val="200000"/>
              </a:lnSpc>
            </a:pPr>
            <a:r>
              <a:rPr kumimoji="1" lang="ja-JP" altLang="en-US" b="1" dirty="0" smtClean="0">
                <a:solidFill>
                  <a:schemeClr val="tx1"/>
                </a:solidFill>
                <a:latin typeface="HG丸ｺﾞｼｯｸM-PRO" pitchFamily="50" charset="-128"/>
                <a:ea typeface="HG丸ｺﾞｼｯｸM-PRO" pitchFamily="50" charset="-128"/>
              </a:rPr>
              <a:t>２０１２．１１．２６／２７</a:t>
            </a:r>
            <a:endParaRPr kumimoji="1" lang="en-US" altLang="ja-JP" b="1" dirty="0" smtClean="0">
              <a:solidFill>
                <a:schemeClr val="tx1"/>
              </a:solidFill>
              <a:latin typeface="HG丸ｺﾞｼｯｸM-PRO" pitchFamily="50" charset="-128"/>
              <a:ea typeface="HG丸ｺﾞｼｯｸM-PRO" pitchFamily="50" charset="-128"/>
            </a:endParaRPr>
          </a:p>
          <a:p>
            <a:pPr>
              <a:lnSpc>
                <a:spcPct val="200000"/>
              </a:lnSpc>
            </a:pPr>
            <a:r>
              <a:rPr lang="ja-JP" altLang="en-US" b="1" dirty="0" smtClean="0">
                <a:solidFill>
                  <a:schemeClr val="tx1"/>
                </a:solidFill>
                <a:latin typeface="HG丸ｺﾞｼｯｸM-PRO" pitchFamily="50" charset="-128"/>
                <a:ea typeface="HG丸ｺﾞｼｯｸM-PRO" pitchFamily="50" charset="-128"/>
              </a:rPr>
              <a:t>保健福祉センター４</a:t>
            </a:r>
            <a:r>
              <a:rPr lang="en-US" altLang="ja-JP" b="1" dirty="0" smtClean="0">
                <a:solidFill>
                  <a:schemeClr val="tx1"/>
                </a:solidFill>
                <a:latin typeface="HG丸ｺﾞｼｯｸM-PRO" pitchFamily="50" charset="-128"/>
                <a:ea typeface="HG丸ｺﾞｼｯｸM-PRO" pitchFamily="50" charset="-128"/>
              </a:rPr>
              <a:t>F</a:t>
            </a:r>
            <a:r>
              <a:rPr lang="ja-JP" altLang="en-US" b="1" dirty="0" smtClean="0">
                <a:solidFill>
                  <a:schemeClr val="tx1"/>
                </a:solidFill>
                <a:latin typeface="HG丸ｺﾞｼｯｸM-PRO" pitchFamily="50" charset="-128"/>
                <a:ea typeface="HG丸ｺﾞｼｯｸM-PRO" pitchFamily="50" charset="-128"/>
              </a:rPr>
              <a:t>視聴覚室</a:t>
            </a:r>
            <a:endParaRPr lang="en-US" altLang="ja-JP" b="1" dirty="0" smtClean="0">
              <a:solidFill>
                <a:schemeClr val="tx1"/>
              </a:solidFill>
              <a:latin typeface="HG丸ｺﾞｼｯｸM-PRO" pitchFamily="50" charset="-128"/>
              <a:ea typeface="HG丸ｺﾞｼｯｸM-PRO" pitchFamily="50" charset="-128"/>
            </a:endParaRPr>
          </a:p>
          <a:p>
            <a:pPr>
              <a:lnSpc>
                <a:spcPct val="200000"/>
              </a:lnSpc>
            </a:pPr>
            <a:r>
              <a:rPr lang="ja-JP" altLang="en-US" b="1" dirty="0" smtClean="0">
                <a:solidFill>
                  <a:schemeClr val="tx1"/>
                </a:solidFill>
                <a:latin typeface="HG丸ｺﾞｼｯｸM-PRO" pitchFamily="50" charset="-128"/>
                <a:ea typeface="HG丸ｺﾞｼｯｸM-PRO" pitchFamily="50" charset="-128"/>
              </a:rPr>
              <a:t>／生涯</a:t>
            </a:r>
            <a:r>
              <a:rPr lang="ja-JP" altLang="en-US" b="1" dirty="0">
                <a:solidFill>
                  <a:schemeClr val="tx1"/>
                </a:solidFill>
                <a:latin typeface="HG丸ｺﾞｼｯｸM-PRO" pitchFamily="50" charset="-128"/>
                <a:ea typeface="HG丸ｺﾞｼｯｸM-PRO" pitchFamily="50" charset="-128"/>
              </a:rPr>
              <a:t>学習</a:t>
            </a:r>
            <a:r>
              <a:rPr lang="ja-JP" altLang="en-US" b="1" dirty="0" smtClean="0">
                <a:solidFill>
                  <a:schemeClr val="tx1"/>
                </a:solidFill>
                <a:latin typeface="HG丸ｺﾞｼｯｸM-PRO" pitchFamily="50" charset="-128"/>
                <a:ea typeface="HG丸ｺﾞｼｯｸM-PRO" pitchFamily="50" charset="-128"/>
              </a:rPr>
              <a:t>センター２０４会議室</a:t>
            </a:r>
            <a:endParaRPr lang="en-US" altLang="ja-JP" b="1" dirty="0">
              <a:solidFill>
                <a:schemeClr val="tx1"/>
              </a:solidFill>
              <a:latin typeface="HG丸ｺﾞｼｯｸM-PRO" pitchFamily="50" charset="-128"/>
              <a:ea typeface="HG丸ｺﾞｼｯｸM-PRO" pitchFamily="50" charset="-128"/>
            </a:endParaRPr>
          </a:p>
          <a:p>
            <a:pPr>
              <a:lnSpc>
                <a:spcPct val="200000"/>
              </a:lnSpc>
            </a:pPr>
            <a:endParaRPr lang="en-US" altLang="ja-JP" b="1" dirty="0">
              <a:solidFill>
                <a:schemeClr val="tx1"/>
              </a:solidFill>
              <a:latin typeface="HG丸ｺﾞｼｯｸM-PRO" pitchFamily="50" charset="-128"/>
              <a:ea typeface="HG丸ｺﾞｼｯｸM-PRO" pitchFamily="50" charset="-128"/>
            </a:endParaRPr>
          </a:p>
        </p:txBody>
      </p:sp>
      <p:sp>
        <p:nvSpPr>
          <p:cNvPr id="4" name="テキスト ボックス 3"/>
          <p:cNvSpPr txBox="1"/>
          <p:nvPr/>
        </p:nvSpPr>
        <p:spPr>
          <a:xfrm>
            <a:off x="2987824" y="1125022"/>
            <a:ext cx="5904656" cy="584775"/>
          </a:xfrm>
          <a:prstGeom prst="rect">
            <a:avLst/>
          </a:prstGeom>
          <a:noFill/>
        </p:spPr>
        <p:txBody>
          <a:bodyPr wrap="square" rtlCol="0">
            <a:spAutoFit/>
          </a:bodyPr>
          <a:lstStyle/>
          <a:p>
            <a:r>
              <a:rPr kumimoji="1" lang="ja-JP" altLang="en-US" sz="3200" dirty="0" smtClean="0"/>
              <a:t> よ　　　　　か　　　　　　　 へ　 や</a:t>
            </a:r>
            <a:endParaRPr kumimoji="1" lang="ja-JP" altLang="en-US" sz="3200" dirty="0"/>
          </a:p>
        </p:txBody>
      </p:sp>
      <p:sp>
        <p:nvSpPr>
          <p:cNvPr id="5" name="テキスト ボックス 4"/>
          <p:cNvSpPr txBox="1"/>
          <p:nvPr/>
        </p:nvSpPr>
        <p:spPr>
          <a:xfrm>
            <a:off x="1403648" y="2775993"/>
            <a:ext cx="6192688" cy="523220"/>
          </a:xfrm>
          <a:prstGeom prst="rect">
            <a:avLst/>
          </a:prstGeom>
          <a:noFill/>
        </p:spPr>
        <p:txBody>
          <a:bodyPr wrap="square" rtlCol="0" anchor="ctr">
            <a:spAutoFit/>
          </a:bodyPr>
          <a:lstStyle/>
          <a:p>
            <a:pPr algn="ctr"/>
            <a:r>
              <a:rPr lang="ja-JP" altLang="en-US" sz="2800" dirty="0" smtClean="0"/>
              <a:t>ぼ　う　さ　い　の　は　な　し</a:t>
            </a:r>
            <a:endParaRPr kumimoji="1" lang="ja-JP" altLang="en-US" sz="2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2142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620688"/>
            <a:ext cx="7772400" cy="5616623"/>
          </a:xfrm>
        </p:spPr>
        <p:txBody>
          <a:bodyPr>
            <a:normAutofit/>
          </a:bodyPr>
          <a:lstStyle/>
          <a:p>
            <a:r>
              <a:rPr lang="ja-JP" altLang="en-US" sz="22200" b="1" dirty="0" smtClean="0">
                <a:latin typeface="HG丸ｺﾞｼｯｸM-PRO" pitchFamily="50" charset="-128"/>
                <a:ea typeface="HG丸ｺﾞｼｯｸM-PRO" pitchFamily="50" charset="-128"/>
              </a:rPr>
              <a:t>学校</a:t>
            </a:r>
            <a:r>
              <a:rPr lang="en-US" altLang="ja-JP" sz="6600" dirty="0" smtClean="0">
                <a:latin typeface="HG丸ｺﾞｼｯｸM-PRO" pitchFamily="50" charset="-128"/>
                <a:ea typeface="HG丸ｺﾞｼｯｸM-PRO" pitchFamily="50" charset="-128"/>
              </a:rPr>
              <a:t/>
            </a:r>
            <a:br>
              <a:rPr lang="en-US" altLang="ja-JP" sz="6600" dirty="0" smtClean="0">
                <a:latin typeface="HG丸ｺﾞｼｯｸM-PRO" pitchFamily="50" charset="-128"/>
                <a:ea typeface="HG丸ｺﾞｼｯｸM-PRO" pitchFamily="50" charset="-128"/>
              </a:rPr>
            </a:br>
            <a:r>
              <a:rPr lang="en-US" altLang="ja-JP" sz="6600" dirty="0" smtClean="0">
                <a:latin typeface="HG丸ｺﾞｼｯｸM-PRO" pitchFamily="50" charset="-128"/>
                <a:ea typeface="HG丸ｺﾞｼｯｸM-PRO" pitchFamily="50" charset="-128"/>
              </a:rPr>
              <a:t/>
            </a:r>
            <a:br>
              <a:rPr lang="en-US" altLang="ja-JP" sz="6600" dirty="0" smtClean="0">
                <a:latin typeface="HG丸ｺﾞｼｯｸM-PRO" pitchFamily="50" charset="-128"/>
                <a:ea typeface="HG丸ｺﾞｼｯｸM-PRO" pitchFamily="50" charset="-128"/>
              </a:rPr>
            </a:br>
            <a:r>
              <a:rPr lang="ja-JP" altLang="en-US" sz="6600" dirty="0" smtClean="0">
                <a:latin typeface="HG丸ｺﾞｼｯｸM-PRO" pitchFamily="50" charset="-128"/>
                <a:ea typeface="HG丸ｺﾞｼｯｸM-PRO" pitchFamily="50" charset="-128"/>
              </a:rPr>
              <a:t>（避難所）</a:t>
            </a:r>
            <a:endParaRPr kumimoji="1" lang="ja-JP" altLang="en-US" sz="6600" dirty="0">
              <a:latin typeface="HG丸ｺﾞｼｯｸM-PRO" pitchFamily="50" charset="-128"/>
              <a:ea typeface="HG丸ｺﾞｼｯｸM-PRO" pitchFamily="50" charset="-128"/>
            </a:endParaRPr>
          </a:p>
        </p:txBody>
      </p:sp>
      <p:sp>
        <p:nvSpPr>
          <p:cNvPr id="3" name="テキスト ボックス 2"/>
          <p:cNvSpPr txBox="1"/>
          <p:nvPr/>
        </p:nvSpPr>
        <p:spPr>
          <a:xfrm>
            <a:off x="2411760" y="332656"/>
            <a:ext cx="5112568" cy="1015663"/>
          </a:xfrm>
          <a:prstGeom prst="rect">
            <a:avLst/>
          </a:prstGeom>
          <a:noFill/>
        </p:spPr>
        <p:txBody>
          <a:bodyPr wrap="square" rtlCol="0">
            <a:spAutoFit/>
          </a:bodyPr>
          <a:lstStyle/>
          <a:p>
            <a:r>
              <a:rPr kumimoji="1" lang="ja-JP" altLang="en-US" sz="6000" dirty="0" smtClean="0"/>
              <a:t>がっ　　こ　　う</a:t>
            </a:r>
            <a:endParaRPr kumimoji="1" lang="ja-JP" altLang="en-US" sz="6000" dirty="0"/>
          </a:p>
        </p:txBody>
      </p:sp>
      <p:sp>
        <p:nvSpPr>
          <p:cNvPr id="4" name="テキスト ボックス 3"/>
          <p:cNvSpPr txBox="1"/>
          <p:nvPr/>
        </p:nvSpPr>
        <p:spPr>
          <a:xfrm>
            <a:off x="3419872" y="4739952"/>
            <a:ext cx="2304256" cy="461665"/>
          </a:xfrm>
          <a:prstGeom prst="rect">
            <a:avLst/>
          </a:prstGeom>
          <a:noFill/>
        </p:spPr>
        <p:txBody>
          <a:bodyPr wrap="square" rtlCol="0">
            <a:spAutoFit/>
          </a:bodyPr>
          <a:lstStyle/>
          <a:p>
            <a:r>
              <a:rPr kumimoji="1" lang="ja-JP" altLang="en-US" sz="2400" dirty="0" smtClean="0"/>
              <a:t>ひ　な　ん　じょ</a:t>
            </a:r>
            <a:endParaRPr kumimoji="1" lang="ja-JP" altLang="en-US" sz="24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32255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01984" y="728976"/>
            <a:ext cx="3726000" cy="24840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784114" y="908720"/>
            <a:ext cx="3316278" cy="24840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908693" y="3465280"/>
            <a:ext cx="3735315" cy="24840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2" name="図 1"/>
          <p:cNvPicPr>
            <a:picLocks noChangeAspect="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932040" y="3731766"/>
            <a:ext cx="3491366" cy="232525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2383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テキスト ボックス 1"/>
          <p:cNvSpPr txBox="1"/>
          <p:nvPr/>
        </p:nvSpPr>
        <p:spPr>
          <a:xfrm>
            <a:off x="508630" y="2780928"/>
            <a:ext cx="8455858" cy="369331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600" dirty="0" smtClean="0"/>
              <a:t>みんな</a:t>
            </a:r>
            <a:r>
              <a:rPr lang="ja-JP" altLang="en-US" sz="9600" dirty="0"/>
              <a:t>で一緒</a:t>
            </a:r>
            <a:r>
              <a:rPr lang="ja-JP" altLang="en-US" sz="9600" dirty="0" smtClean="0"/>
              <a:t>に</a:t>
            </a:r>
            <a:endParaRPr lang="en-US" altLang="ja-JP" sz="9600" dirty="0" smtClean="0"/>
          </a:p>
          <a:p>
            <a:r>
              <a:rPr lang="ja-JP" altLang="en-US" sz="9600" dirty="0" smtClean="0"/>
              <a:t>生活</a:t>
            </a:r>
            <a:r>
              <a:rPr lang="ja-JP" altLang="en-US" sz="9600" dirty="0"/>
              <a:t>する</a:t>
            </a:r>
            <a:r>
              <a:rPr lang="ja-JP" altLang="en-US" sz="9600" dirty="0" smtClean="0"/>
              <a:t>の</a:t>
            </a:r>
            <a:r>
              <a:rPr kumimoji="1" lang="ja-JP" altLang="en-US" sz="9600" dirty="0" smtClean="0"/>
              <a:t>？</a:t>
            </a:r>
            <a:endParaRPr kumimoji="1" lang="en-US" altLang="ja-JP" sz="9600" dirty="0" smtClean="0"/>
          </a:p>
          <a:p>
            <a:endParaRPr lang="en-US" altLang="ja-JP" sz="1400" dirty="0" smtClean="0"/>
          </a:p>
          <a:p>
            <a:endParaRPr lang="en-US" altLang="ja-JP" sz="1400" dirty="0"/>
          </a:p>
          <a:p>
            <a:endParaRPr kumimoji="1" lang="en-US" altLang="ja-JP" sz="1400" dirty="0" smtClean="0"/>
          </a:p>
        </p:txBody>
      </p:sp>
      <p:sp>
        <p:nvSpPr>
          <p:cNvPr id="7" name="テキスト ボックス 6"/>
          <p:cNvSpPr txBox="1"/>
          <p:nvPr/>
        </p:nvSpPr>
        <p:spPr>
          <a:xfrm>
            <a:off x="1112796" y="1310747"/>
            <a:ext cx="6912768" cy="769441"/>
          </a:xfrm>
          <a:prstGeom prst="rect">
            <a:avLst/>
          </a:prstGeom>
          <a:noFill/>
        </p:spPr>
        <p:txBody>
          <a:bodyPr wrap="square" rtlCol="0">
            <a:spAutoFit/>
          </a:bodyPr>
          <a:lstStyle/>
          <a:p>
            <a:pPr algn="ctr"/>
            <a:r>
              <a:rPr lang="ja-JP" altLang="en-US" sz="4400" dirty="0"/>
              <a:t>避難所</a:t>
            </a:r>
            <a:r>
              <a:rPr lang="ja-JP" altLang="en-US" sz="4400" dirty="0" smtClean="0"/>
              <a:t>ってどんなところ？</a:t>
            </a:r>
            <a:endParaRPr kumimoji="1" lang="ja-JP" altLang="en-US" sz="4400" dirty="0"/>
          </a:p>
        </p:txBody>
      </p:sp>
      <p:sp>
        <p:nvSpPr>
          <p:cNvPr id="8" name="テキスト ボックス 7"/>
          <p:cNvSpPr txBox="1"/>
          <p:nvPr/>
        </p:nvSpPr>
        <p:spPr>
          <a:xfrm>
            <a:off x="5364088" y="2276872"/>
            <a:ext cx="2160240" cy="707886"/>
          </a:xfrm>
          <a:prstGeom prst="rect">
            <a:avLst/>
          </a:prstGeom>
          <a:noFill/>
        </p:spPr>
        <p:txBody>
          <a:bodyPr wrap="square" rtlCol="0">
            <a:spAutoFit/>
          </a:bodyPr>
          <a:lstStyle/>
          <a:p>
            <a:pPr algn="ctr"/>
            <a:r>
              <a:rPr kumimoji="1" lang="ja-JP" altLang="en-US" sz="4000" dirty="0" smtClean="0"/>
              <a:t>いっしょ</a:t>
            </a:r>
            <a:endParaRPr kumimoji="1" lang="ja-JP" altLang="en-US" sz="4000" dirty="0"/>
          </a:p>
        </p:txBody>
      </p:sp>
      <p:sp>
        <p:nvSpPr>
          <p:cNvPr id="2" name="正方形/長方形 1"/>
          <p:cNvSpPr/>
          <p:nvPr/>
        </p:nvSpPr>
        <p:spPr>
          <a:xfrm>
            <a:off x="1259632" y="836712"/>
            <a:ext cx="2160240" cy="576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smtClean="0">
                <a:solidFill>
                  <a:schemeClr val="tx1"/>
                </a:solidFill>
              </a:rPr>
              <a:t>ひなんじ</a:t>
            </a:r>
            <a:r>
              <a:rPr kumimoji="1" lang="ja-JP" altLang="en-US" sz="3200" dirty="0" err="1" smtClean="0">
                <a:solidFill>
                  <a:schemeClr val="tx1"/>
                </a:solidFill>
              </a:rPr>
              <a:t>ょ</a:t>
            </a:r>
            <a:endParaRPr kumimoji="1" lang="ja-JP" altLang="en-US" sz="3200" dirty="0">
              <a:solidFill>
                <a:schemeClr val="tx1"/>
              </a:solidFill>
            </a:endParaRPr>
          </a:p>
        </p:txBody>
      </p:sp>
      <p:sp>
        <p:nvSpPr>
          <p:cNvPr id="9" name="正方形/長方形 8"/>
          <p:cNvSpPr/>
          <p:nvPr/>
        </p:nvSpPr>
        <p:spPr>
          <a:xfrm>
            <a:off x="664874" y="3994406"/>
            <a:ext cx="2466966" cy="5760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dirty="0" smtClean="0">
                <a:solidFill>
                  <a:schemeClr val="tx1"/>
                </a:solidFill>
              </a:rPr>
              <a:t>せ い か つ</a:t>
            </a:r>
            <a:endParaRPr kumimoji="1" lang="ja-JP" altLang="en-US" sz="3200" dirty="0">
              <a:solidFill>
                <a:schemeClr val="tx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77365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476672"/>
            <a:ext cx="8496944" cy="6048671"/>
          </a:xfrm>
        </p:spPr>
        <p:txBody>
          <a:bodyPr>
            <a:normAutofit fontScale="90000"/>
          </a:bodyPr>
          <a:lstStyle/>
          <a:p>
            <a:pPr>
              <a:lnSpc>
                <a:spcPts val="13000"/>
              </a:lnSpc>
            </a:pPr>
            <a:r>
              <a:rPr lang="ja-JP" altLang="en-US" sz="9600" b="1" dirty="0" smtClean="0">
                <a:latin typeface="HG丸ｺﾞｼｯｸM-PRO" pitchFamily="50" charset="-128"/>
                <a:ea typeface="HG丸ｺﾞｼｯｸM-PRO" pitchFamily="50" charset="-128"/>
              </a:rPr>
              <a:t>避難所では</a:t>
            </a:r>
            <a:r>
              <a:rPr lang="en-US" altLang="ja-JP" sz="9600" b="1" dirty="0" smtClean="0">
                <a:latin typeface="HG丸ｺﾞｼｯｸM-PRO" pitchFamily="50" charset="-128"/>
                <a:ea typeface="HG丸ｺﾞｼｯｸM-PRO" pitchFamily="50" charset="-128"/>
              </a:rPr>
              <a:t/>
            </a:r>
            <a:br>
              <a:rPr lang="en-US" altLang="ja-JP" sz="9600" b="1" dirty="0" smtClean="0">
                <a:latin typeface="HG丸ｺﾞｼｯｸM-PRO" pitchFamily="50" charset="-128"/>
                <a:ea typeface="HG丸ｺﾞｼｯｸM-PRO" pitchFamily="50" charset="-128"/>
              </a:rPr>
            </a:br>
            <a:r>
              <a:rPr lang="ja-JP" altLang="en-US" sz="9600" b="1" dirty="0" smtClean="0">
                <a:latin typeface="HG丸ｺﾞｼｯｸM-PRO" pitchFamily="50" charset="-128"/>
                <a:ea typeface="HG丸ｺﾞｼｯｸM-PRO" pitchFamily="50" charset="-128"/>
              </a:rPr>
              <a:t>最初に、</a:t>
            </a:r>
            <a:r>
              <a:rPr lang="en-US" altLang="ja-JP" sz="9600" b="1" dirty="0" smtClean="0">
                <a:latin typeface="HG丸ｺﾞｼｯｸM-PRO" pitchFamily="50" charset="-128"/>
                <a:ea typeface="HG丸ｺﾞｼｯｸM-PRO" pitchFamily="50" charset="-128"/>
              </a:rPr>
              <a:t/>
            </a:r>
            <a:br>
              <a:rPr lang="en-US" altLang="ja-JP" sz="9600" b="1" dirty="0" smtClean="0">
                <a:latin typeface="HG丸ｺﾞｼｯｸM-PRO" pitchFamily="50" charset="-128"/>
                <a:ea typeface="HG丸ｺﾞｼｯｸM-PRO" pitchFamily="50" charset="-128"/>
              </a:rPr>
            </a:br>
            <a:r>
              <a:rPr lang="ja-JP" altLang="en-US" sz="9600" b="1" dirty="0" smtClean="0">
                <a:latin typeface="HG丸ｺﾞｼｯｸM-PRO" pitchFamily="50" charset="-128"/>
                <a:ea typeface="HG丸ｺﾞｼｯｸM-PRO" pitchFamily="50" charset="-128"/>
              </a:rPr>
              <a:t>名簿</a:t>
            </a:r>
            <a:r>
              <a:rPr lang="ja-JP" altLang="en-US" sz="9600" b="1" dirty="0">
                <a:latin typeface="HG丸ｺﾞｼｯｸM-PRO" pitchFamily="50" charset="-128"/>
                <a:ea typeface="HG丸ｺﾞｼｯｸM-PRO" pitchFamily="50" charset="-128"/>
              </a:rPr>
              <a:t>を作ります</a:t>
            </a:r>
            <a:endParaRPr kumimoji="1" lang="ja-JP" altLang="en-US" sz="6600" b="1" dirty="0">
              <a:latin typeface="HG丸ｺﾞｼｯｸM-PRO" pitchFamily="50" charset="-128"/>
              <a:ea typeface="HG丸ｺﾞｼｯｸM-PRO" pitchFamily="50" charset="-128"/>
            </a:endParaRPr>
          </a:p>
        </p:txBody>
      </p:sp>
      <p:sp>
        <p:nvSpPr>
          <p:cNvPr id="3" name="テキスト ボックス 2"/>
          <p:cNvSpPr txBox="1"/>
          <p:nvPr/>
        </p:nvSpPr>
        <p:spPr>
          <a:xfrm>
            <a:off x="755576" y="4077072"/>
            <a:ext cx="2736304" cy="584775"/>
          </a:xfrm>
          <a:prstGeom prst="rect">
            <a:avLst/>
          </a:prstGeom>
          <a:noFill/>
        </p:spPr>
        <p:txBody>
          <a:bodyPr wrap="square" rtlCol="0">
            <a:spAutoFit/>
          </a:bodyPr>
          <a:lstStyle/>
          <a:p>
            <a:r>
              <a:rPr kumimoji="1" lang="ja-JP" altLang="en-US" sz="3200" dirty="0" smtClean="0"/>
              <a:t>め　　い　　ぼ</a:t>
            </a:r>
            <a:endParaRPr kumimoji="1" lang="ja-JP" altLang="en-US" sz="3200" dirty="0"/>
          </a:p>
        </p:txBody>
      </p:sp>
      <p:sp>
        <p:nvSpPr>
          <p:cNvPr id="4" name="正方形/長方形 3"/>
          <p:cNvSpPr/>
          <p:nvPr/>
        </p:nvSpPr>
        <p:spPr>
          <a:xfrm>
            <a:off x="1619672" y="692696"/>
            <a:ext cx="3600400" cy="576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smtClean="0">
                <a:solidFill>
                  <a:schemeClr val="tx1"/>
                </a:solidFill>
              </a:rPr>
              <a:t>ひ  な  ん  じ   ょ</a:t>
            </a:r>
            <a:endParaRPr kumimoji="1" lang="ja-JP" altLang="en-US" sz="3200" dirty="0">
              <a:solidFill>
                <a:schemeClr val="tx1"/>
              </a:solidFill>
            </a:endParaRPr>
          </a:p>
        </p:txBody>
      </p:sp>
      <p:sp>
        <p:nvSpPr>
          <p:cNvPr id="5" name="正方形/長方形 4"/>
          <p:cNvSpPr/>
          <p:nvPr/>
        </p:nvSpPr>
        <p:spPr>
          <a:xfrm>
            <a:off x="2267744" y="2348880"/>
            <a:ext cx="2808312" cy="5760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dirty="0" smtClean="0">
                <a:solidFill>
                  <a:schemeClr val="tx1"/>
                </a:solidFill>
              </a:rPr>
              <a:t>さ　い　し　ょ</a:t>
            </a:r>
            <a:endParaRPr kumimoji="1" lang="ja-JP" altLang="en-US" sz="3200" dirty="0">
              <a:solidFill>
                <a:schemeClr val="tx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77940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テキスト ボックス 1"/>
          <p:cNvSpPr txBox="1"/>
          <p:nvPr/>
        </p:nvSpPr>
        <p:spPr>
          <a:xfrm>
            <a:off x="2051720" y="2996952"/>
            <a:ext cx="5544616" cy="646331"/>
          </a:xfrm>
          <a:prstGeom prst="rect">
            <a:avLst/>
          </a:prstGeom>
          <a:noFill/>
        </p:spPr>
        <p:txBody>
          <a:bodyPr wrap="square" rtlCol="0">
            <a:spAutoFit/>
          </a:bodyPr>
          <a:lstStyle/>
          <a:p>
            <a:pPr algn="ctr"/>
            <a:r>
              <a:rPr kumimoji="1" lang="ja-JP" altLang="en-US" dirty="0" smtClean="0"/>
              <a:t>ここに、避難者名簿の</a:t>
            </a:r>
            <a:r>
              <a:rPr lang="ja-JP" altLang="en-US" dirty="0"/>
              <a:t>データ</a:t>
            </a:r>
            <a:r>
              <a:rPr kumimoji="1" lang="ja-JP" altLang="en-US" dirty="0" smtClean="0"/>
              <a:t>を入れる。</a:t>
            </a:r>
            <a:endParaRPr kumimoji="1" lang="en-US" altLang="ja-JP" dirty="0" smtClean="0"/>
          </a:p>
          <a:p>
            <a:pPr algn="ctr"/>
            <a:endParaRPr kumimoji="1" lang="ja-JP" altLang="en-US" dirty="0"/>
          </a:p>
        </p:txBody>
      </p:sp>
      <p:pic>
        <p:nvPicPr>
          <p:cNvPr id="3" name="Picture 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064" y="332656"/>
            <a:ext cx="9151064" cy="6164858"/>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4" name="角丸四角形 3"/>
          <p:cNvSpPr/>
          <p:nvPr/>
        </p:nvSpPr>
        <p:spPr>
          <a:xfrm>
            <a:off x="1835696" y="1052736"/>
            <a:ext cx="2592288" cy="648072"/>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smtClean="0">
                <a:solidFill>
                  <a:srgbClr val="FF0000"/>
                </a:solidFill>
              </a:rPr>
              <a:t>な　ま　え</a:t>
            </a:r>
            <a:endParaRPr kumimoji="1" lang="ja-JP" altLang="en-US" sz="2800" b="1" dirty="0">
              <a:solidFill>
                <a:srgbClr val="FF0000"/>
              </a:solidFill>
            </a:endParaRPr>
          </a:p>
        </p:txBody>
      </p:sp>
      <p:sp>
        <p:nvSpPr>
          <p:cNvPr id="5" name="円/楕円 4"/>
          <p:cNvSpPr/>
          <p:nvPr/>
        </p:nvSpPr>
        <p:spPr>
          <a:xfrm>
            <a:off x="4737780" y="1196752"/>
            <a:ext cx="360040" cy="36004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 name="角丸四角形 6"/>
          <p:cNvSpPr/>
          <p:nvPr/>
        </p:nvSpPr>
        <p:spPr>
          <a:xfrm>
            <a:off x="6588223" y="1052737"/>
            <a:ext cx="2423439" cy="524344"/>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smtClean="0">
                <a:solidFill>
                  <a:srgbClr val="FF0000"/>
                </a:solidFill>
              </a:rPr>
              <a:t>く　に</a:t>
            </a:r>
            <a:endParaRPr kumimoji="1" lang="ja-JP" altLang="en-US" sz="2400" b="1" dirty="0">
              <a:solidFill>
                <a:srgbClr val="FF0000"/>
              </a:solidFill>
            </a:endParaRPr>
          </a:p>
        </p:txBody>
      </p:sp>
      <p:sp>
        <p:nvSpPr>
          <p:cNvPr id="9" name="円/楕円 8"/>
          <p:cNvSpPr/>
          <p:nvPr/>
        </p:nvSpPr>
        <p:spPr>
          <a:xfrm>
            <a:off x="5364088" y="1052736"/>
            <a:ext cx="864096" cy="648072"/>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solidFill>
                  <a:srgbClr val="FF0000"/>
                </a:solidFill>
              </a:rPr>
              <a:t>とし</a:t>
            </a:r>
            <a:endParaRPr kumimoji="1" lang="ja-JP" altLang="en-US" b="1" dirty="0">
              <a:solidFill>
                <a:srgbClr val="FF0000"/>
              </a:solidFill>
            </a:endParaRPr>
          </a:p>
        </p:txBody>
      </p:sp>
      <p:sp>
        <p:nvSpPr>
          <p:cNvPr id="6" name="正方形/長方形 5"/>
          <p:cNvSpPr/>
          <p:nvPr/>
        </p:nvSpPr>
        <p:spPr>
          <a:xfrm>
            <a:off x="536662" y="339771"/>
            <a:ext cx="2592288" cy="576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b="1" dirty="0" smtClean="0"/>
              <a:t>渋谷中学校</a:t>
            </a:r>
            <a:endParaRPr kumimoji="1" lang="ja-JP" altLang="en-US" sz="3200" b="1" dirty="0"/>
          </a:p>
        </p:txBody>
      </p:sp>
      <p:sp>
        <p:nvSpPr>
          <p:cNvPr id="10" name="正方形/長方形 9"/>
          <p:cNvSpPr/>
          <p:nvPr/>
        </p:nvSpPr>
        <p:spPr>
          <a:xfrm>
            <a:off x="4359508" y="1124744"/>
            <a:ext cx="932572" cy="20890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900" b="1" dirty="0" smtClean="0"/>
              <a:t>おとこ・こんな</a:t>
            </a:r>
            <a:endParaRPr kumimoji="1" lang="ja-JP" altLang="en-US" sz="900" b="1" dirty="0"/>
          </a:p>
        </p:txBody>
      </p:sp>
      <p:sp>
        <p:nvSpPr>
          <p:cNvPr id="11" name="角丸四角形 10"/>
          <p:cNvSpPr/>
          <p:nvPr/>
        </p:nvSpPr>
        <p:spPr>
          <a:xfrm>
            <a:off x="6588224" y="1680520"/>
            <a:ext cx="2423439" cy="524344"/>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b="1" dirty="0" smtClean="0">
                <a:solidFill>
                  <a:srgbClr val="FF0000"/>
                </a:solidFill>
              </a:rPr>
              <a:t>こ　と　ば</a:t>
            </a:r>
            <a:endParaRPr kumimoji="1" lang="ja-JP" altLang="en-US" sz="2400" b="1" dirty="0">
              <a:solidFill>
                <a:srgbClr val="FF00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7431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P spid="11"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テキスト ボックス 1"/>
          <p:cNvSpPr txBox="1"/>
          <p:nvPr/>
        </p:nvSpPr>
        <p:spPr>
          <a:xfrm>
            <a:off x="1112796" y="1310747"/>
            <a:ext cx="6912768" cy="769441"/>
          </a:xfrm>
          <a:prstGeom prst="rect">
            <a:avLst/>
          </a:prstGeom>
          <a:noFill/>
        </p:spPr>
        <p:txBody>
          <a:bodyPr wrap="square" rtlCol="0">
            <a:spAutoFit/>
          </a:bodyPr>
          <a:lstStyle/>
          <a:p>
            <a:pPr algn="ctr"/>
            <a:r>
              <a:rPr lang="ja-JP" altLang="en-US" sz="4400" dirty="0"/>
              <a:t>避難所</a:t>
            </a:r>
            <a:r>
              <a:rPr lang="ja-JP" altLang="en-US" sz="4400" dirty="0" smtClean="0"/>
              <a:t>ってどんなところ？</a:t>
            </a:r>
            <a:endParaRPr kumimoji="1" lang="ja-JP" altLang="en-US" sz="4400" dirty="0"/>
          </a:p>
        </p:txBody>
      </p:sp>
      <p:sp>
        <p:nvSpPr>
          <p:cNvPr id="3" name="テキスト ボックス 2"/>
          <p:cNvSpPr txBox="1"/>
          <p:nvPr/>
        </p:nvSpPr>
        <p:spPr>
          <a:xfrm>
            <a:off x="251520" y="2708920"/>
            <a:ext cx="8892480" cy="3046988"/>
          </a:xfrm>
          <a:prstGeom prst="rect">
            <a:avLst/>
          </a:prstGeom>
          <a:noFill/>
        </p:spPr>
        <p:txBody>
          <a:bodyPr wrap="square" rtlCol="0">
            <a:spAutoFit/>
          </a:bodyPr>
          <a:lstStyle/>
          <a:p>
            <a:r>
              <a:rPr kumimoji="1" lang="ja-JP" altLang="en-US" sz="13800" dirty="0" smtClean="0"/>
              <a:t>ごはんは？</a:t>
            </a:r>
            <a:endParaRPr kumimoji="1" lang="en-US" altLang="ja-JP" sz="13800" dirty="0" smtClean="0"/>
          </a:p>
          <a:p>
            <a:endParaRPr lang="en-US" altLang="ja-JP" dirty="0" smtClean="0"/>
          </a:p>
          <a:p>
            <a:endParaRPr lang="en-US" altLang="ja-JP" dirty="0"/>
          </a:p>
          <a:p>
            <a:endParaRPr kumimoji="1" lang="en-US" altLang="ja-JP" dirty="0" smtClean="0"/>
          </a:p>
        </p:txBody>
      </p:sp>
      <p:sp>
        <p:nvSpPr>
          <p:cNvPr id="4" name="正方形/長方形 3"/>
          <p:cNvSpPr/>
          <p:nvPr/>
        </p:nvSpPr>
        <p:spPr>
          <a:xfrm>
            <a:off x="1259632" y="836712"/>
            <a:ext cx="2160240" cy="576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smtClean="0">
                <a:solidFill>
                  <a:schemeClr val="tx1"/>
                </a:solidFill>
              </a:rPr>
              <a:t>ひなんじ</a:t>
            </a:r>
            <a:r>
              <a:rPr kumimoji="1" lang="ja-JP" altLang="en-US" sz="3200" dirty="0" err="1" smtClean="0">
                <a:solidFill>
                  <a:schemeClr val="tx1"/>
                </a:solidFill>
              </a:rPr>
              <a:t>ょ</a:t>
            </a:r>
            <a:endParaRPr kumimoji="1" lang="ja-JP" altLang="en-US" sz="3200" dirty="0">
              <a:solidFill>
                <a:schemeClr val="tx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0236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テキスト ボックス 1"/>
          <p:cNvSpPr txBox="1"/>
          <p:nvPr/>
        </p:nvSpPr>
        <p:spPr>
          <a:xfrm>
            <a:off x="500728" y="2708920"/>
            <a:ext cx="8136904" cy="3046988"/>
          </a:xfrm>
          <a:prstGeom prst="rect">
            <a:avLst/>
          </a:prstGeom>
          <a:noFill/>
        </p:spPr>
        <p:txBody>
          <a:bodyPr wrap="square" rtlCol="0">
            <a:spAutoFit/>
          </a:bodyPr>
          <a:lstStyle/>
          <a:p>
            <a:r>
              <a:rPr kumimoji="1" lang="ja-JP" altLang="en-US" sz="13800" dirty="0" smtClean="0"/>
              <a:t>トイレは？</a:t>
            </a:r>
            <a:endParaRPr kumimoji="1" lang="en-US" altLang="ja-JP" sz="13800" dirty="0" smtClean="0"/>
          </a:p>
          <a:p>
            <a:endParaRPr lang="en-US" altLang="ja-JP" dirty="0" smtClean="0"/>
          </a:p>
          <a:p>
            <a:endParaRPr lang="en-US" altLang="ja-JP" dirty="0"/>
          </a:p>
          <a:p>
            <a:endParaRPr kumimoji="1" lang="en-US" altLang="ja-JP" dirty="0" smtClean="0"/>
          </a:p>
        </p:txBody>
      </p:sp>
      <p:sp>
        <p:nvSpPr>
          <p:cNvPr id="3" name="テキスト ボックス 2"/>
          <p:cNvSpPr txBox="1"/>
          <p:nvPr/>
        </p:nvSpPr>
        <p:spPr>
          <a:xfrm>
            <a:off x="1112796" y="1310747"/>
            <a:ext cx="6912768" cy="769441"/>
          </a:xfrm>
          <a:prstGeom prst="rect">
            <a:avLst/>
          </a:prstGeom>
          <a:noFill/>
        </p:spPr>
        <p:txBody>
          <a:bodyPr wrap="square" rtlCol="0">
            <a:spAutoFit/>
          </a:bodyPr>
          <a:lstStyle/>
          <a:p>
            <a:pPr algn="ctr"/>
            <a:r>
              <a:rPr lang="ja-JP" altLang="en-US" sz="4400" dirty="0"/>
              <a:t>避難所</a:t>
            </a:r>
            <a:r>
              <a:rPr lang="ja-JP" altLang="en-US" sz="4400" dirty="0" smtClean="0"/>
              <a:t>ってどんなところ？</a:t>
            </a:r>
            <a:endParaRPr kumimoji="1" lang="ja-JP" altLang="en-US" sz="4400" dirty="0"/>
          </a:p>
        </p:txBody>
      </p:sp>
      <p:sp>
        <p:nvSpPr>
          <p:cNvPr id="4" name="正方形/長方形 3"/>
          <p:cNvSpPr/>
          <p:nvPr/>
        </p:nvSpPr>
        <p:spPr>
          <a:xfrm>
            <a:off x="1259632" y="836712"/>
            <a:ext cx="2160240" cy="576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smtClean="0">
                <a:solidFill>
                  <a:schemeClr val="tx1"/>
                </a:solidFill>
              </a:rPr>
              <a:t>ひなんじ</a:t>
            </a:r>
            <a:r>
              <a:rPr kumimoji="1" lang="ja-JP" altLang="en-US" sz="3200" dirty="0" err="1" smtClean="0">
                <a:solidFill>
                  <a:schemeClr val="tx1"/>
                </a:solidFill>
              </a:rPr>
              <a:t>ょ</a:t>
            </a:r>
            <a:endParaRPr kumimoji="1" lang="ja-JP" altLang="en-US" sz="3200" dirty="0">
              <a:solidFill>
                <a:schemeClr val="tx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75515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テキスト ボックス 1"/>
          <p:cNvSpPr txBox="1"/>
          <p:nvPr/>
        </p:nvSpPr>
        <p:spPr>
          <a:xfrm>
            <a:off x="1128222" y="1310746"/>
            <a:ext cx="6912768" cy="769441"/>
          </a:xfrm>
          <a:prstGeom prst="rect">
            <a:avLst/>
          </a:prstGeom>
          <a:noFill/>
        </p:spPr>
        <p:txBody>
          <a:bodyPr wrap="square" rtlCol="0">
            <a:spAutoFit/>
          </a:bodyPr>
          <a:lstStyle/>
          <a:p>
            <a:pPr algn="ctr"/>
            <a:r>
              <a:rPr lang="ja-JP" altLang="en-US" sz="4400" dirty="0"/>
              <a:t>避難所</a:t>
            </a:r>
            <a:r>
              <a:rPr lang="ja-JP" altLang="en-US" sz="4400" dirty="0" smtClean="0"/>
              <a:t>ってどんなところ？</a:t>
            </a:r>
            <a:endParaRPr kumimoji="1" lang="ja-JP" altLang="en-US" sz="4400" dirty="0"/>
          </a:p>
        </p:txBody>
      </p:sp>
      <p:sp>
        <p:nvSpPr>
          <p:cNvPr id="3" name="テキスト ボックス 2"/>
          <p:cNvSpPr txBox="1"/>
          <p:nvPr/>
        </p:nvSpPr>
        <p:spPr>
          <a:xfrm>
            <a:off x="500728" y="2708920"/>
            <a:ext cx="8391752" cy="4278094"/>
          </a:xfrm>
          <a:prstGeom prst="rect">
            <a:avLst/>
          </a:prstGeom>
          <a:noFill/>
        </p:spPr>
        <p:txBody>
          <a:bodyPr wrap="square" rtlCol="0">
            <a:spAutoFit/>
          </a:bodyPr>
          <a:lstStyle/>
          <a:p>
            <a:pPr algn="ctr"/>
            <a:r>
              <a:rPr kumimoji="1" lang="ja-JP" altLang="en-US" sz="11500" dirty="0" smtClean="0"/>
              <a:t>寝る</a:t>
            </a:r>
            <a:endParaRPr kumimoji="1" lang="en-US" altLang="ja-JP" sz="11500" dirty="0" smtClean="0"/>
          </a:p>
          <a:p>
            <a:pPr algn="ctr"/>
            <a:r>
              <a:rPr kumimoji="1" lang="ja-JP" altLang="en-US" sz="11500" dirty="0" smtClean="0"/>
              <a:t>ところは？</a:t>
            </a:r>
            <a:endParaRPr kumimoji="1" lang="en-US" altLang="ja-JP" sz="11500" dirty="0" smtClean="0"/>
          </a:p>
          <a:p>
            <a:endParaRPr lang="en-US" altLang="ja-JP" sz="1400" dirty="0" smtClean="0"/>
          </a:p>
          <a:p>
            <a:endParaRPr lang="en-US" altLang="ja-JP" sz="1400" dirty="0"/>
          </a:p>
          <a:p>
            <a:endParaRPr kumimoji="1" lang="en-US" altLang="ja-JP" sz="1400" dirty="0" smtClean="0"/>
          </a:p>
        </p:txBody>
      </p:sp>
      <p:sp>
        <p:nvSpPr>
          <p:cNvPr id="4" name="テキスト ボックス 3"/>
          <p:cNvSpPr txBox="1"/>
          <p:nvPr/>
        </p:nvSpPr>
        <p:spPr>
          <a:xfrm>
            <a:off x="3563888" y="2276872"/>
            <a:ext cx="1005292" cy="646331"/>
          </a:xfrm>
          <a:prstGeom prst="rect">
            <a:avLst/>
          </a:prstGeom>
          <a:noFill/>
        </p:spPr>
        <p:txBody>
          <a:bodyPr wrap="square" rtlCol="0">
            <a:spAutoFit/>
          </a:bodyPr>
          <a:lstStyle/>
          <a:p>
            <a:pPr algn="ctr"/>
            <a:r>
              <a:rPr kumimoji="1" lang="ja-JP" altLang="en-US" sz="3600" dirty="0" smtClean="0"/>
              <a:t>ね</a:t>
            </a:r>
            <a:endParaRPr kumimoji="1" lang="ja-JP" altLang="en-US" sz="3600" dirty="0"/>
          </a:p>
        </p:txBody>
      </p:sp>
      <p:sp>
        <p:nvSpPr>
          <p:cNvPr id="5" name="正方形/長方形 4"/>
          <p:cNvSpPr/>
          <p:nvPr/>
        </p:nvSpPr>
        <p:spPr>
          <a:xfrm>
            <a:off x="1331640" y="836712"/>
            <a:ext cx="2160240" cy="576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smtClean="0">
                <a:solidFill>
                  <a:schemeClr val="tx1"/>
                </a:solidFill>
              </a:rPr>
              <a:t>ひなんじ</a:t>
            </a:r>
            <a:r>
              <a:rPr kumimoji="1" lang="ja-JP" altLang="en-US" sz="3200" dirty="0" err="1" smtClean="0">
                <a:solidFill>
                  <a:schemeClr val="tx1"/>
                </a:solidFill>
              </a:rPr>
              <a:t>ょ</a:t>
            </a:r>
            <a:endParaRPr kumimoji="1" lang="ja-JP" altLang="en-US" sz="3200" dirty="0">
              <a:solidFill>
                <a:schemeClr val="tx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760735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テキスト ボックス 1"/>
          <p:cNvSpPr txBox="1"/>
          <p:nvPr/>
        </p:nvSpPr>
        <p:spPr>
          <a:xfrm>
            <a:off x="1112796" y="1310747"/>
            <a:ext cx="6912768" cy="769441"/>
          </a:xfrm>
          <a:prstGeom prst="rect">
            <a:avLst/>
          </a:prstGeom>
          <a:noFill/>
        </p:spPr>
        <p:txBody>
          <a:bodyPr wrap="square" rtlCol="0">
            <a:spAutoFit/>
          </a:bodyPr>
          <a:lstStyle/>
          <a:p>
            <a:pPr algn="ctr"/>
            <a:r>
              <a:rPr lang="ja-JP" altLang="en-US" sz="4400" dirty="0"/>
              <a:t>避難所</a:t>
            </a:r>
            <a:r>
              <a:rPr lang="ja-JP" altLang="en-US" sz="4400" dirty="0" smtClean="0"/>
              <a:t>ってどんなところ？</a:t>
            </a:r>
            <a:endParaRPr kumimoji="1" lang="ja-JP" altLang="en-US" sz="4400" dirty="0"/>
          </a:p>
        </p:txBody>
      </p:sp>
      <p:sp>
        <p:nvSpPr>
          <p:cNvPr id="3" name="テキスト ボックス 2"/>
          <p:cNvSpPr txBox="1"/>
          <p:nvPr/>
        </p:nvSpPr>
        <p:spPr>
          <a:xfrm>
            <a:off x="338496" y="2708920"/>
            <a:ext cx="8699196" cy="3600000"/>
          </a:xfrm>
          <a:prstGeom prst="rect">
            <a:avLst/>
          </a:prstGeom>
          <a:noFill/>
        </p:spPr>
        <p:txBody>
          <a:bodyPr wrap="square" rtlCol="0">
            <a:spAutoFit/>
          </a:bodyPr>
          <a:lstStyle/>
          <a:p>
            <a:r>
              <a:rPr lang="ja-JP" altLang="en-US" sz="11500" dirty="0" smtClean="0">
                <a:latin typeface="120"/>
              </a:rPr>
              <a:t>シャワー</a:t>
            </a:r>
            <a:r>
              <a:rPr kumimoji="1" lang="ja-JP" altLang="en-US" sz="11500" dirty="0" smtClean="0">
                <a:latin typeface="120"/>
              </a:rPr>
              <a:t>は？</a:t>
            </a:r>
            <a:endParaRPr lang="en-US" altLang="ja-JP" sz="11500" dirty="0" smtClean="0">
              <a:latin typeface="120"/>
            </a:endParaRPr>
          </a:p>
          <a:p>
            <a:endParaRPr lang="en-US" altLang="ja-JP" sz="12000" dirty="0" smtClean="0">
              <a:latin typeface="120"/>
            </a:endParaRPr>
          </a:p>
          <a:p>
            <a:endParaRPr lang="en-US" altLang="ja-JP" sz="11500" dirty="0">
              <a:latin typeface="120"/>
            </a:endParaRPr>
          </a:p>
          <a:p>
            <a:endParaRPr kumimoji="1" lang="en-US" altLang="ja-JP" sz="11500" dirty="0" smtClean="0">
              <a:latin typeface="120"/>
            </a:endParaRPr>
          </a:p>
        </p:txBody>
      </p:sp>
      <p:sp>
        <p:nvSpPr>
          <p:cNvPr id="4" name="正方形/長方形 3"/>
          <p:cNvSpPr/>
          <p:nvPr/>
        </p:nvSpPr>
        <p:spPr>
          <a:xfrm>
            <a:off x="1259632" y="836712"/>
            <a:ext cx="2160240" cy="576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smtClean="0">
                <a:solidFill>
                  <a:schemeClr val="tx1"/>
                </a:solidFill>
              </a:rPr>
              <a:t>ひなんじ</a:t>
            </a:r>
            <a:r>
              <a:rPr kumimoji="1" lang="ja-JP" altLang="en-US" sz="3200" dirty="0" err="1" smtClean="0">
                <a:solidFill>
                  <a:schemeClr val="tx1"/>
                </a:solidFill>
              </a:rPr>
              <a:t>ょ</a:t>
            </a:r>
            <a:endParaRPr kumimoji="1" lang="ja-JP" altLang="en-US" sz="3200" dirty="0">
              <a:solidFill>
                <a:schemeClr val="tx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021754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テキスト ボックス 1"/>
          <p:cNvSpPr txBox="1"/>
          <p:nvPr/>
        </p:nvSpPr>
        <p:spPr>
          <a:xfrm>
            <a:off x="395536" y="404664"/>
            <a:ext cx="8455858" cy="6647974"/>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9600" dirty="0"/>
              <a:t>みなさん</a:t>
            </a:r>
            <a:r>
              <a:rPr lang="ja-JP" altLang="en-US" sz="9600" dirty="0" smtClean="0"/>
              <a:t>も日頃から三日分の食糧など準備しましょう！</a:t>
            </a:r>
            <a:endParaRPr kumimoji="1" lang="en-US" altLang="ja-JP" sz="9600" dirty="0" smtClean="0"/>
          </a:p>
          <a:p>
            <a:endParaRPr lang="en-US" altLang="ja-JP" sz="1400" dirty="0" smtClean="0"/>
          </a:p>
          <a:p>
            <a:endParaRPr lang="en-US" altLang="ja-JP" sz="1400" dirty="0"/>
          </a:p>
          <a:p>
            <a:endParaRPr kumimoji="1" lang="en-US" altLang="ja-JP" sz="1400" dirty="0" smtClean="0"/>
          </a:p>
        </p:txBody>
      </p:sp>
      <p:sp>
        <p:nvSpPr>
          <p:cNvPr id="3" name="正方形/長方形 2"/>
          <p:cNvSpPr/>
          <p:nvPr/>
        </p:nvSpPr>
        <p:spPr>
          <a:xfrm>
            <a:off x="6156176" y="116632"/>
            <a:ext cx="2160240" cy="576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dirty="0" smtClean="0">
                <a:solidFill>
                  <a:schemeClr val="tx1"/>
                </a:solidFill>
              </a:rPr>
              <a:t>ひ　ご　ろ</a:t>
            </a:r>
            <a:endParaRPr kumimoji="1" lang="ja-JP" altLang="en-US" sz="3200" dirty="0">
              <a:solidFill>
                <a:schemeClr val="tx1"/>
              </a:solidFill>
            </a:endParaRPr>
          </a:p>
        </p:txBody>
      </p:sp>
      <p:sp>
        <p:nvSpPr>
          <p:cNvPr id="4" name="正方形/長方形 3"/>
          <p:cNvSpPr/>
          <p:nvPr/>
        </p:nvSpPr>
        <p:spPr>
          <a:xfrm>
            <a:off x="2915816" y="1700808"/>
            <a:ext cx="3312368" cy="5760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dirty="0" smtClean="0">
                <a:solidFill>
                  <a:schemeClr val="tx1"/>
                </a:solidFill>
              </a:rPr>
              <a:t>み　っ　か　ぶ　ん</a:t>
            </a:r>
            <a:endParaRPr kumimoji="1" lang="ja-JP" altLang="en-US" sz="3200" dirty="0">
              <a:solidFill>
                <a:schemeClr val="tx1"/>
              </a:solidFill>
            </a:endParaRPr>
          </a:p>
        </p:txBody>
      </p:sp>
      <p:sp>
        <p:nvSpPr>
          <p:cNvPr id="5" name="正方形/長方形 4"/>
          <p:cNvSpPr/>
          <p:nvPr/>
        </p:nvSpPr>
        <p:spPr>
          <a:xfrm>
            <a:off x="539552" y="3144336"/>
            <a:ext cx="2376264" cy="5760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dirty="0" smtClean="0">
                <a:solidFill>
                  <a:schemeClr val="tx1"/>
                </a:solidFill>
              </a:rPr>
              <a:t>し ょ く り ょ う</a:t>
            </a:r>
            <a:endParaRPr kumimoji="1" lang="ja-JP" altLang="en-US" sz="3200" dirty="0">
              <a:solidFill>
                <a:schemeClr val="tx1"/>
              </a:solidFill>
            </a:endParaRPr>
          </a:p>
        </p:txBody>
      </p:sp>
      <p:sp>
        <p:nvSpPr>
          <p:cNvPr id="6" name="正方形/長方形 5"/>
          <p:cNvSpPr/>
          <p:nvPr/>
        </p:nvSpPr>
        <p:spPr>
          <a:xfrm>
            <a:off x="5148064" y="3212976"/>
            <a:ext cx="2304256" cy="5760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dirty="0" smtClean="0">
                <a:solidFill>
                  <a:schemeClr val="tx1"/>
                </a:solidFill>
              </a:rPr>
              <a:t>じ  ゅ  ん  び</a:t>
            </a:r>
            <a:endParaRPr kumimoji="1" lang="ja-JP" altLang="en-US" sz="3200" dirty="0">
              <a:solidFill>
                <a:schemeClr val="tx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89247700"/>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79512" y="1196752"/>
            <a:ext cx="8964488" cy="566124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8100" cmpd="dbl" algn="ctr">
                <a:solidFill>
                  <a:srgbClr val="000000"/>
                </a:solidFill>
                <a:miter lim="800000"/>
                <a:headEnd/>
                <a:tailEnd/>
              </a14:hiddenLine>
            </a:ext>
          </a:extLst>
        </p:spPr>
      </p:pic>
      <p:sp>
        <p:nvSpPr>
          <p:cNvPr id="3" name="角丸四角形 2"/>
          <p:cNvSpPr/>
          <p:nvPr/>
        </p:nvSpPr>
        <p:spPr>
          <a:xfrm>
            <a:off x="827584" y="476672"/>
            <a:ext cx="3312368"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tIns="288000" rtlCol="0" anchor="ctr"/>
          <a:lstStyle/>
          <a:p>
            <a:pPr algn="ctr"/>
            <a:r>
              <a:rPr kumimoji="1" lang="ja-JP" alt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日本の地図</a:t>
            </a:r>
            <a:endParaRPr kumimoji="1" lang="ja-JP" alt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正方形/長方形 3"/>
          <p:cNvSpPr/>
          <p:nvPr/>
        </p:nvSpPr>
        <p:spPr>
          <a:xfrm>
            <a:off x="989602" y="633762"/>
            <a:ext cx="298833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に　　ほ　　ん　　　　ち　　ず</a:t>
            </a:r>
            <a:endParaRPr kumimoji="1" lang="ja-JP" alt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98046500"/>
      </p:ext>
    </p:extLst>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縦書きテキスト プレースホルダー 2"/>
          <p:cNvSpPr>
            <a:spLocks noGrp="1"/>
          </p:cNvSpPr>
          <p:nvPr>
            <p:ph type="body" orient="vert" idx="1"/>
          </p:nvPr>
        </p:nvSpPr>
        <p:spPr>
          <a:xfrm>
            <a:off x="457200" y="332656"/>
            <a:ext cx="8229600" cy="5793507"/>
          </a:xfrm>
        </p:spPr>
        <p:txBody>
          <a:bodyPr/>
          <a:lstStyle/>
          <a:p>
            <a:pPr marL="0" indent="0">
              <a:buNone/>
            </a:pPr>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44463" y="144463"/>
            <a:ext cx="8820025" cy="5966316"/>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80681706"/>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テキスト ボックス 1"/>
          <p:cNvSpPr txBox="1"/>
          <p:nvPr/>
        </p:nvSpPr>
        <p:spPr>
          <a:xfrm>
            <a:off x="642930" y="476672"/>
            <a:ext cx="7920880" cy="5201424"/>
          </a:xfrm>
          <a:prstGeom prst="rect">
            <a:avLst/>
          </a:prstGeom>
          <a:noFill/>
        </p:spPr>
        <p:txBody>
          <a:bodyPr wrap="square" rtlCol="0">
            <a:spAutoFit/>
          </a:bodyPr>
          <a:lstStyle/>
          <a:p>
            <a:r>
              <a:rPr kumimoji="1" lang="ja-JP" altLang="en-US" sz="7200" dirty="0" smtClean="0"/>
              <a:t>これでおしまいです。</a:t>
            </a:r>
            <a:endParaRPr kumimoji="1" lang="en-US" altLang="ja-JP" sz="7200" dirty="0" smtClean="0"/>
          </a:p>
          <a:p>
            <a:r>
              <a:rPr lang="ja-JP" altLang="en-US" sz="4000" dirty="0" smtClean="0"/>
              <a:t>わからないことや心配なことがあっ</a:t>
            </a:r>
            <a:endParaRPr lang="en-US" altLang="ja-JP" sz="4000" dirty="0" smtClean="0"/>
          </a:p>
          <a:p>
            <a:endParaRPr lang="en-US" altLang="ja-JP" sz="2800" dirty="0"/>
          </a:p>
          <a:p>
            <a:r>
              <a:rPr lang="ja-JP" altLang="en-US" sz="4000" dirty="0" smtClean="0"/>
              <a:t>たときはこの人たちに聞こう！</a:t>
            </a:r>
            <a:endParaRPr lang="en-US" altLang="ja-JP" sz="4000" dirty="0" smtClean="0"/>
          </a:p>
          <a:p>
            <a:endParaRPr kumimoji="1" lang="en-US" altLang="ja-JP" sz="3600" dirty="0"/>
          </a:p>
          <a:p>
            <a:r>
              <a:rPr lang="ja-JP" altLang="en-US" sz="3600" dirty="0" smtClean="0"/>
              <a:t>大和市役所危機管理課：</a:t>
            </a:r>
            <a:r>
              <a:rPr lang="en-US" altLang="ja-JP" sz="3600" dirty="0" smtClean="0"/>
              <a:t>046-260-5777</a:t>
            </a:r>
          </a:p>
          <a:p>
            <a:endParaRPr lang="en-US" altLang="ja-JP" sz="3200" dirty="0"/>
          </a:p>
          <a:p>
            <a:r>
              <a:rPr lang="ja-JP" altLang="en-US" sz="3600" dirty="0" smtClean="0"/>
              <a:t>大和市国際化協会　：　</a:t>
            </a:r>
            <a:r>
              <a:rPr lang="en-US" altLang="ja-JP" sz="3600" dirty="0" smtClean="0"/>
              <a:t>046-260-5126</a:t>
            </a:r>
            <a:endParaRPr kumimoji="1" lang="en-US" altLang="ja-JP" sz="3600" dirty="0"/>
          </a:p>
        </p:txBody>
      </p:sp>
      <p:sp>
        <p:nvSpPr>
          <p:cNvPr id="3" name="正方形/長方形 2"/>
          <p:cNvSpPr/>
          <p:nvPr/>
        </p:nvSpPr>
        <p:spPr>
          <a:xfrm>
            <a:off x="611560" y="3356992"/>
            <a:ext cx="5256584" cy="5760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800" dirty="0">
                <a:solidFill>
                  <a:schemeClr val="tx1"/>
                </a:solidFill>
              </a:rPr>
              <a:t>やまと</a:t>
            </a:r>
            <a:r>
              <a:rPr lang="ja-JP" altLang="en-US" sz="2800" dirty="0" smtClean="0">
                <a:solidFill>
                  <a:schemeClr val="tx1"/>
                </a:solidFill>
              </a:rPr>
              <a:t>しやくし</a:t>
            </a:r>
            <a:r>
              <a:rPr lang="ja-JP" altLang="en-US" sz="2800" dirty="0" err="1" smtClean="0">
                <a:solidFill>
                  <a:schemeClr val="tx1"/>
                </a:solidFill>
              </a:rPr>
              <a:t>ょ</a:t>
            </a:r>
            <a:r>
              <a:rPr lang="ja-JP" altLang="en-US" sz="2800" dirty="0" smtClean="0">
                <a:solidFill>
                  <a:schemeClr val="tx1"/>
                </a:solidFill>
              </a:rPr>
              <a:t>　ききかん</a:t>
            </a:r>
            <a:r>
              <a:rPr lang="ja-JP" altLang="en-US" sz="2800" dirty="0" err="1" smtClean="0">
                <a:solidFill>
                  <a:schemeClr val="tx1"/>
                </a:solidFill>
              </a:rPr>
              <a:t>りか</a:t>
            </a:r>
            <a:endParaRPr kumimoji="1" lang="ja-JP" altLang="en-US" sz="2800" dirty="0">
              <a:solidFill>
                <a:schemeClr val="tx1"/>
              </a:solidFill>
            </a:endParaRPr>
          </a:p>
        </p:txBody>
      </p:sp>
      <p:sp>
        <p:nvSpPr>
          <p:cNvPr id="4" name="正方形/長方形 3"/>
          <p:cNvSpPr/>
          <p:nvPr/>
        </p:nvSpPr>
        <p:spPr>
          <a:xfrm>
            <a:off x="611560" y="4437112"/>
            <a:ext cx="5256584" cy="5760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800" dirty="0">
                <a:solidFill>
                  <a:schemeClr val="tx1"/>
                </a:solidFill>
              </a:rPr>
              <a:t>やま</a:t>
            </a:r>
            <a:r>
              <a:rPr lang="ja-JP" altLang="en-US" sz="2800" dirty="0" smtClean="0">
                <a:solidFill>
                  <a:schemeClr val="tx1"/>
                </a:solidFill>
              </a:rPr>
              <a:t>としこくさいかきょうかい</a:t>
            </a:r>
            <a:endParaRPr kumimoji="1" lang="ja-JP" altLang="en-US" sz="2800" dirty="0">
              <a:solidFill>
                <a:schemeClr val="tx1"/>
              </a:solidFill>
            </a:endParaRPr>
          </a:p>
        </p:txBody>
      </p:sp>
      <p:sp>
        <p:nvSpPr>
          <p:cNvPr id="5" name="正方形/長方形 4"/>
          <p:cNvSpPr/>
          <p:nvPr/>
        </p:nvSpPr>
        <p:spPr>
          <a:xfrm>
            <a:off x="3239852" y="2276872"/>
            <a:ext cx="855712" cy="5760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800" dirty="0">
                <a:solidFill>
                  <a:schemeClr val="tx1"/>
                </a:solidFill>
              </a:rPr>
              <a:t>ひと</a:t>
            </a:r>
            <a:endParaRPr kumimoji="1" lang="ja-JP" altLang="en-US" sz="2800" dirty="0">
              <a:solidFill>
                <a:schemeClr val="tx1"/>
              </a:solidFill>
            </a:endParaRPr>
          </a:p>
        </p:txBody>
      </p:sp>
      <p:sp>
        <p:nvSpPr>
          <p:cNvPr id="6" name="正方形/長方形 5"/>
          <p:cNvSpPr/>
          <p:nvPr/>
        </p:nvSpPr>
        <p:spPr>
          <a:xfrm>
            <a:off x="5292080" y="2276872"/>
            <a:ext cx="576064" cy="5760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800" dirty="0">
                <a:solidFill>
                  <a:schemeClr val="tx1"/>
                </a:solidFill>
              </a:rPr>
              <a:t>き</a:t>
            </a:r>
            <a:endParaRPr kumimoji="1" lang="ja-JP" altLang="en-US" sz="2800" dirty="0">
              <a:solidFill>
                <a:schemeClr val="tx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2248978"/>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043608" y="404664"/>
            <a:ext cx="7416823" cy="639145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8100" cmpd="dbl" algn="ctr">
                <a:solidFill>
                  <a:srgbClr val="000000"/>
                </a:solidFill>
                <a:miter lim="800000"/>
                <a:headEnd/>
                <a:tailEnd/>
              </a14:hiddenLine>
            </a:ext>
          </a:extLst>
        </p:spPr>
      </p:pic>
      <p:pic>
        <p:nvPicPr>
          <p:cNvPr id="3"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076731" y="389357"/>
            <a:ext cx="7416823" cy="639145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38100" cmpd="dbl" algn="ctr">
                <a:solidFill>
                  <a:srgbClr val="000000"/>
                </a:solidFill>
                <a:miter lim="800000"/>
                <a:headEnd/>
                <a:tailEnd/>
              </a14:hiddenLine>
            </a:ext>
          </a:extLst>
        </p:spPr>
      </p:pic>
      <p:pic>
        <p:nvPicPr>
          <p:cNvPr id="4" name="Picture 3" descr="C:\Users\22666\Desktop\新採用職員研修資料\jisin_p.jpg"/>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531989" y="4869161"/>
            <a:ext cx="1704307" cy="12645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5" name="Picture 3" descr="C:\Users\22666\Desktop\新採用職員研修資料\jisin_p.jpg"/>
          <p:cNvPicPr>
            <a:picLocks noChangeAspect="1" noChangeArrowheads="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590000" y="2653571"/>
            <a:ext cx="324035" cy="24042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6" name="Picture 3" descr="C:\Users\22666\Desktop\新採用職員研修資料\jisin_p.jpg"/>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524328" y="1754395"/>
            <a:ext cx="469448" cy="34831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7" name="角丸四角形 6"/>
          <p:cNvSpPr/>
          <p:nvPr/>
        </p:nvSpPr>
        <p:spPr>
          <a:xfrm>
            <a:off x="467544" y="188641"/>
            <a:ext cx="3744416" cy="1565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tIns="252000" bIns="0" rtlCol="0" anchor="ctr"/>
          <a:lstStyle/>
          <a:p>
            <a:pPr algn="ctr"/>
            <a:r>
              <a:rPr lang="ja-JP" alt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神奈川県</a:t>
            </a:r>
            <a:endParaRPr lang="en-US" altLang="ja-JP"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kumimoji="1" lang="ja-JP" alt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の地図</a:t>
            </a:r>
            <a:endParaRPr kumimoji="1" lang="ja-JP" alt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正方形/長方形 7"/>
          <p:cNvSpPr/>
          <p:nvPr/>
        </p:nvSpPr>
        <p:spPr>
          <a:xfrm>
            <a:off x="1076731" y="188640"/>
            <a:ext cx="2487157"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か　な　が　わ　け　ん</a:t>
            </a:r>
            <a:endParaRPr kumimoji="1" lang="ja-JP" altLang="en-US" dirty="0"/>
          </a:p>
        </p:txBody>
      </p:sp>
      <p:sp>
        <p:nvSpPr>
          <p:cNvPr id="9" name="正方形/長方形 8"/>
          <p:cNvSpPr/>
          <p:nvPr/>
        </p:nvSpPr>
        <p:spPr>
          <a:xfrm>
            <a:off x="2225239" y="980728"/>
            <a:ext cx="978609"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bg1"/>
                </a:solidFill>
              </a:rPr>
              <a:t>ち　　ず</a:t>
            </a:r>
            <a:endParaRPr kumimoji="1" lang="ja-JP" altLang="en-US" sz="1600" dirty="0">
              <a:solidFill>
                <a:schemeClr val="bg1"/>
              </a:solidFill>
            </a:endParaRPr>
          </a:p>
        </p:txBody>
      </p:sp>
      <p:sp>
        <p:nvSpPr>
          <p:cNvPr id="11" name="フリーフォーム 10"/>
          <p:cNvSpPr/>
          <p:nvPr/>
        </p:nvSpPr>
        <p:spPr>
          <a:xfrm>
            <a:off x="6249888" y="1615521"/>
            <a:ext cx="323030" cy="704335"/>
          </a:xfrm>
          <a:custGeom>
            <a:avLst/>
            <a:gdLst>
              <a:gd name="connsiteX0" fmla="*/ 210065 w 469557"/>
              <a:gd name="connsiteY0" fmla="*/ 61784 h 704335"/>
              <a:gd name="connsiteX1" fmla="*/ 222421 w 469557"/>
              <a:gd name="connsiteY1" fmla="*/ 197708 h 704335"/>
              <a:gd name="connsiteX2" fmla="*/ 197708 w 469557"/>
              <a:gd name="connsiteY2" fmla="*/ 234779 h 704335"/>
              <a:gd name="connsiteX3" fmla="*/ 135924 w 469557"/>
              <a:gd name="connsiteY3" fmla="*/ 247135 h 704335"/>
              <a:gd name="connsiteX4" fmla="*/ 0 w 469557"/>
              <a:gd name="connsiteY4" fmla="*/ 259492 h 704335"/>
              <a:gd name="connsiteX5" fmla="*/ 74140 w 469557"/>
              <a:gd name="connsiteY5" fmla="*/ 296562 h 704335"/>
              <a:gd name="connsiteX6" fmla="*/ 123567 w 469557"/>
              <a:gd name="connsiteY6" fmla="*/ 407773 h 704335"/>
              <a:gd name="connsiteX7" fmla="*/ 185351 w 469557"/>
              <a:gd name="connsiteY7" fmla="*/ 481914 h 704335"/>
              <a:gd name="connsiteX8" fmla="*/ 222421 w 469557"/>
              <a:gd name="connsiteY8" fmla="*/ 494270 h 704335"/>
              <a:gd name="connsiteX9" fmla="*/ 259492 w 469557"/>
              <a:gd name="connsiteY9" fmla="*/ 481914 h 704335"/>
              <a:gd name="connsiteX10" fmla="*/ 296562 w 469557"/>
              <a:gd name="connsiteY10" fmla="*/ 568411 h 704335"/>
              <a:gd name="connsiteX11" fmla="*/ 308919 w 469557"/>
              <a:gd name="connsiteY11" fmla="*/ 679622 h 704335"/>
              <a:gd name="connsiteX12" fmla="*/ 383059 w 469557"/>
              <a:gd name="connsiteY12" fmla="*/ 704335 h 704335"/>
              <a:gd name="connsiteX13" fmla="*/ 457200 w 469557"/>
              <a:gd name="connsiteY13" fmla="*/ 691979 h 704335"/>
              <a:gd name="connsiteX14" fmla="*/ 469557 w 469557"/>
              <a:gd name="connsiteY14" fmla="*/ 654908 h 704335"/>
              <a:gd name="connsiteX15" fmla="*/ 444843 w 469557"/>
              <a:gd name="connsiteY15" fmla="*/ 420130 h 704335"/>
              <a:gd name="connsiteX16" fmla="*/ 432486 w 469557"/>
              <a:gd name="connsiteY16" fmla="*/ 247135 h 704335"/>
              <a:gd name="connsiteX17" fmla="*/ 420130 w 469557"/>
              <a:gd name="connsiteY17" fmla="*/ 197708 h 704335"/>
              <a:gd name="connsiteX18" fmla="*/ 395416 w 469557"/>
              <a:gd name="connsiteY18" fmla="*/ 86497 h 704335"/>
              <a:gd name="connsiteX19" fmla="*/ 383059 w 469557"/>
              <a:gd name="connsiteY19" fmla="*/ 49427 h 704335"/>
              <a:gd name="connsiteX20" fmla="*/ 345989 w 469557"/>
              <a:gd name="connsiteY20" fmla="*/ 0 h 70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9557" h="704335">
                <a:moveTo>
                  <a:pt x="210065" y="61784"/>
                </a:moveTo>
                <a:cubicBezTo>
                  <a:pt x="214184" y="107092"/>
                  <a:pt x="225662" y="152329"/>
                  <a:pt x="222421" y="197708"/>
                </a:cubicBezTo>
                <a:cubicBezTo>
                  <a:pt x="221363" y="212521"/>
                  <a:pt x="210602" y="227411"/>
                  <a:pt x="197708" y="234779"/>
                </a:cubicBezTo>
                <a:cubicBezTo>
                  <a:pt x="179473" y="245199"/>
                  <a:pt x="156764" y="244530"/>
                  <a:pt x="135924" y="247135"/>
                </a:cubicBezTo>
                <a:cubicBezTo>
                  <a:pt x="90780" y="252778"/>
                  <a:pt x="45308" y="255373"/>
                  <a:pt x="0" y="259492"/>
                </a:cubicBezTo>
                <a:cubicBezTo>
                  <a:pt x="30149" y="269542"/>
                  <a:pt x="50187" y="272609"/>
                  <a:pt x="74140" y="296562"/>
                </a:cubicBezTo>
                <a:cubicBezTo>
                  <a:pt x="124443" y="346865"/>
                  <a:pt x="74620" y="334354"/>
                  <a:pt x="123567" y="407773"/>
                </a:cubicBezTo>
                <a:cubicBezTo>
                  <a:pt x="141802" y="435124"/>
                  <a:pt x="156811" y="462887"/>
                  <a:pt x="185351" y="481914"/>
                </a:cubicBezTo>
                <a:cubicBezTo>
                  <a:pt x="196188" y="489139"/>
                  <a:pt x="210064" y="490151"/>
                  <a:pt x="222421" y="494270"/>
                </a:cubicBezTo>
                <a:cubicBezTo>
                  <a:pt x="234778" y="490151"/>
                  <a:pt x="247398" y="477076"/>
                  <a:pt x="259492" y="481914"/>
                </a:cubicBezTo>
                <a:cubicBezTo>
                  <a:pt x="283195" y="491395"/>
                  <a:pt x="292530" y="552285"/>
                  <a:pt x="296562" y="568411"/>
                </a:cubicBezTo>
                <a:cubicBezTo>
                  <a:pt x="300681" y="605481"/>
                  <a:pt x="288894" y="648155"/>
                  <a:pt x="308919" y="679622"/>
                </a:cubicBezTo>
                <a:cubicBezTo>
                  <a:pt x="322905" y="701599"/>
                  <a:pt x="383059" y="704335"/>
                  <a:pt x="383059" y="704335"/>
                </a:cubicBezTo>
                <a:cubicBezTo>
                  <a:pt x="407773" y="700216"/>
                  <a:pt x="435447" y="704409"/>
                  <a:pt x="457200" y="691979"/>
                </a:cubicBezTo>
                <a:cubicBezTo>
                  <a:pt x="468509" y="685517"/>
                  <a:pt x="469557" y="667933"/>
                  <a:pt x="469557" y="654908"/>
                </a:cubicBezTo>
                <a:cubicBezTo>
                  <a:pt x="469557" y="530231"/>
                  <a:pt x="463505" y="513439"/>
                  <a:pt x="444843" y="420130"/>
                </a:cubicBezTo>
                <a:cubicBezTo>
                  <a:pt x="440724" y="362465"/>
                  <a:pt x="438870" y="304593"/>
                  <a:pt x="432486" y="247135"/>
                </a:cubicBezTo>
                <a:cubicBezTo>
                  <a:pt x="430611" y="230256"/>
                  <a:pt x="423814" y="214286"/>
                  <a:pt x="420130" y="197708"/>
                </a:cubicBezTo>
                <a:cubicBezTo>
                  <a:pt x="407392" y="140384"/>
                  <a:pt x="410482" y="139227"/>
                  <a:pt x="395416" y="86497"/>
                </a:cubicBezTo>
                <a:cubicBezTo>
                  <a:pt x="391838" y="73973"/>
                  <a:pt x="390284" y="60265"/>
                  <a:pt x="383059" y="49427"/>
                </a:cubicBezTo>
                <a:cubicBezTo>
                  <a:pt x="343076" y="-10546"/>
                  <a:pt x="345989" y="34544"/>
                  <a:pt x="345989" y="0"/>
                </a:cubicBezTo>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2" name="角丸四角形 11"/>
          <p:cNvSpPr/>
          <p:nvPr/>
        </p:nvSpPr>
        <p:spPr>
          <a:xfrm>
            <a:off x="467544" y="5805264"/>
            <a:ext cx="2343141" cy="43204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b="1" dirty="0" smtClean="0">
                <a:ln>
                  <a:solidFill>
                    <a:schemeClr val="tx1"/>
                  </a:solidFill>
                </a:ln>
                <a:solidFill>
                  <a:schemeClr val="tx1"/>
                </a:solidFill>
                <a:latin typeface="HG丸ｺﾞｼｯｸM-PRO" pitchFamily="50" charset="-128"/>
                <a:ea typeface="HG丸ｺﾞｼｯｸM-PRO" pitchFamily="50" charset="-128"/>
              </a:rPr>
              <a:t>東海地震</a:t>
            </a:r>
            <a:endParaRPr kumimoji="1" lang="ja-JP" altLang="en-US" sz="3200" b="1" dirty="0">
              <a:ln>
                <a:solidFill>
                  <a:schemeClr val="tx1"/>
                </a:solidFill>
              </a:ln>
              <a:solidFill>
                <a:schemeClr val="tx1"/>
              </a:solidFill>
              <a:latin typeface="HG丸ｺﾞｼｯｸM-PRO" pitchFamily="50" charset="-128"/>
              <a:ea typeface="HG丸ｺﾞｼｯｸM-PRO" pitchFamily="50" charset="-128"/>
            </a:endParaRPr>
          </a:p>
        </p:txBody>
      </p:sp>
      <p:sp>
        <p:nvSpPr>
          <p:cNvPr id="13" name="角丸四角形 12"/>
          <p:cNvSpPr/>
          <p:nvPr/>
        </p:nvSpPr>
        <p:spPr>
          <a:xfrm>
            <a:off x="899592" y="5301208"/>
            <a:ext cx="1310895" cy="576064"/>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smtClean="0">
                <a:ln>
                  <a:solidFill>
                    <a:schemeClr val="tx1"/>
                  </a:solidFill>
                </a:ln>
                <a:solidFill>
                  <a:srgbClr val="FF0000"/>
                </a:solidFill>
                <a:latin typeface="HG丸ｺﾞｼｯｸM-PRO" pitchFamily="50" charset="-128"/>
                <a:ea typeface="HG丸ｺﾞｼｯｸM-PRO" pitchFamily="50" charset="-128"/>
              </a:rPr>
              <a:t>８８％</a:t>
            </a:r>
            <a:endParaRPr kumimoji="1" lang="ja-JP" altLang="en-US" sz="2400" b="1" dirty="0">
              <a:ln>
                <a:solidFill>
                  <a:schemeClr val="tx1"/>
                </a:solidFill>
              </a:ln>
              <a:solidFill>
                <a:srgbClr val="FF0000"/>
              </a:solidFill>
              <a:latin typeface="HG丸ｺﾞｼｯｸM-PRO" pitchFamily="50" charset="-128"/>
              <a:ea typeface="HG丸ｺﾞｼｯｸM-PRO" pitchFamily="50" charset="-128"/>
            </a:endParaRPr>
          </a:p>
        </p:txBody>
      </p:sp>
      <p:sp>
        <p:nvSpPr>
          <p:cNvPr id="14" name="角丸四角形 13"/>
          <p:cNvSpPr/>
          <p:nvPr/>
        </p:nvSpPr>
        <p:spPr>
          <a:xfrm>
            <a:off x="2548400" y="2102713"/>
            <a:ext cx="1310895" cy="576064"/>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b="1" dirty="0">
                <a:ln>
                  <a:solidFill>
                    <a:schemeClr val="tx1"/>
                  </a:solidFill>
                </a:ln>
                <a:solidFill>
                  <a:srgbClr val="FF0000"/>
                </a:solidFill>
                <a:latin typeface="HG丸ｺﾞｼｯｸM-PRO" pitchFamily="50" charset="-128"/>
                <a:ea typeface="HG丸ｺﾞｼｯｸM-PRO" pitchFamily="50" charset="-128"/>
              </a:rPr>
              <a:t>１６</a:t>
            </a:r>
            <a:r>
              <a:rPr kumimoji="1" lang="ja-JP" altLang="en-US" sz="2400" b="1" dirty="0" smtClean="0">
                <a:ln>
                  <a:solidFill>
                    <a:schemeClr val="tx1"/>
                  </a:solidFill>
                </a:ln>
                <a:solidFill>
                  <a:srgbClr val="FF0000"/>
                </a:solidFill>
                <a:latin typeface="HG丸ｺﾞｼｯｸM-PRO" pitchFamily="50" charset="-128"/>
                <a:ea typeface="HG丸ｺﾞｼｯｸM-PRO" pitchFamily="50" charset="-128"/>
              </a:rPr>
              <a:t>％</a:t>
            </a:r>
            <a:endParaRPr kumimoji="1" lang="ja-JP" altLang="en-US" sz="2400" b="1" dirty="0">
              <a:ln>
                <a:solidFill>
                  <a:schemeClr val="tx1"/>
                </a:solidFill>
              </a:ln>
              <a:solidFill>
                <a:srgbClr val="FF0000"/>
              </a:solidFill>
              <a:latin typeface="HG丸ｺﾞｼｯｸM-PRO" pitchFamily="50" charset="-128"/>
              <a:ea typeface="HG丸ｺﾞｼｯｸM-PRO" pitchFamily="50" charset="-128"/>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88065469"/>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560" y="548680"/>
            <a:ext cx="7992888" cy="5832648"/>
          </a:xfrm>
        </p:spPr>
        <p:txBody>
          <a:bodyPr>
            <a:normAutofit/>
          </a:bodyPr>
          <a:lstStyle/>
          <a:p>
            <a:r>
              <a:rPr kumimoji="1" lang="ja-JP" altLang="en-US" sz="12000" dirty="0" smtClean="0">
                <a:latin typeface="HG丸ｺﾞｼｯｸM-PRO" pitchFamily="50" charset="-128"/>
                <a:ea typeface="HG丸ｺﾞｼｯｸM-PRO" pitchFamily="50" charset="-128"/>
              </a:rPr>
              <a:t>地震</a:t>
            </a:r>
            <a:r>
              <a:rPr lang="ja-JP" altLang="en-US" sz="12000" dirty="0" smtClean="0">
                <a:latin typeface="HG丸ｺﾞｼｯｸM-PRO" pitchFamily="50" charset="-128"/>
                <a:ea typeface="HG丸ｺﾞｼｯｸM-PRO" pitchFamily="50" charset="-128"/>
              </a:rPr>
              <a:t>です</a:t>
            </a:r>
            <a:r>
              <a:rPr lang="en-US" altLang="ja-JP" sz="12000" dirty="0" smtClean="0">
                <a:latin typeface="HG丸ｺﾞｼｯｸM-PRO" pitchFamily="50" charset="-128"/>
                <a:ea typeface="HG丸ｺﾞｼｯｸM-PRO" pitchFamily="50" charset="-128"/>
              </a:rPr>
              <a:t/>
            </a:r>
            <a:br>
              <a:rPr lang="en-US" altLang="ja-JP" sz="12000" dirty="0" smtClean="0">
                <a:latin typeface="HG丸ｺﾞｼｯｸM-PRO" pitchFamily="50" charset="-128"/>
                <a:ea typeface="HG丸ｺﾞｼｯｸM-PRO" pitchFamily="50" charset="-128"/>
              </a:rPr>
            </a:br>
            <a:endParaRPr kumimoji="1" lang="ja-JP" altLang="en-US" sz="12000" dirty="0">
              <a:latin typeface="HG丸ｺﾞｼｯｸM-PRO" pitchFamily="50" charset="-128"/>
              <a:ea typeface="HG丸ｺﾞｼｯｸM-PRO" pitchFamily="50" charset="-128"/>
            </a:endParaRPr>
          </a:p>
        </p:txBody>
      </p:sp>
      <p:sp>
        <p:nvSpPr>
          <p:cNvPr id="3" name="サブタイトル 2"/>
          <p:cNvSpPr>
            <a:spLocks noGrp="1"/>
          </p:cNvSpPr>
          <p:nvPr>
            <p:ph type="subTitle" idx="1"/>
          </p:nvPr>
        </p:nvSpPr>
        <p:spPr>
          <a:xfrm>
            <a:off x="1331640" y="836712"/>
            <a:ext cx="4320480" cy="936104"/>
          </a:xfrm>
        </p:spPr>
        <p:txBody>
          <a:bodyPr>
            <a:normAutofit/>
          </a:bodyPr>
          <a:lstStyle/>
          <a:p>
            <a:r>
              <a:rPr kumimoji="1" lang="ja-JP" altLang="en-US" sz="5400" dirty="0" err="1" smtClean="0">
                <a:solidFill>
                  <a:schemeClr val="tx1"/>
                </a:solidFill>
              </a:rPr>
              <a:t>じ　</a:t>
            </a:r>
            <a:r>
              <a:rPr kumimoji="1" lang="ja-JP" altLang="en-US" sz="5400" dirty="0" smtClean="0">
                <a:solidFill>
                  <a:schemeClr val="tx1"/>
                </a:solidFill>
              </a:rPr>
              <a:t>　し　　ん</a:t>
            </a:r>
            <a:endParaRPr kumimoji="1" lang="ja-JP" altLang="en-US" sz="5400" dirty="0">
              <a:solidFill>
                <a:schemeClr val="tx1"/>
              </a:solidFill>
            </a:endParaRPr>
          </a:p>
        </p:txBody>
      </p:sp>
      <p:pic>
        <p:nvPicPr>
          <p:cNvPr id="1026" name="Picture 2"/>
          <p:cNvPicPr>
            <a:picLocks noChangeAspect="1" noChangeArrowheads="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915816" y="3717032"/>
            <a:ext cx="3167309" cy="244650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73830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正方形/長方形 2"/>
          <p:cNvSpPr/>
          <p:nvPr/>
        </p:nvSpPr>
        <p:spPr>
          <a:xfrm>
            <a:off x="5364088" y="79123"/>
            <a:ext cx="3384376" cy="6206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smtClean="0"/>
              <a:t>い っ ぷ ん か ん こ う ど う</a:t>
            </a:r>
            <a:endParaRPr kumimoji="1" lang="ja-JP" altLang="en-US" sz="2000" dirty="0"/>
          </a:p>
        </p:txBody>
      </p:sp>
      <p:pic>
        <p:nvPicPr>
          <p:cNvPr id="1026" name="Picture 2" descr="地震④"/>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27584" y="3449574"/>
            <a:ext cx="4320480" cy="329179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027" name="Picture 3" descr="地震①"/>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67262" y="-315416"/>
            <a:ext cx="4114534" cy="352839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029" name="Picture 5" descr="地震⑧"/>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716016" y="1678008"/>
            <a:ext cx="4304219" cy="333577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 name="角丸四角形 1"/>
          <p:cNvSpPr/>
          <p:nvPr/>
        </p:nvSpPr>
        <p:spPr>
          <a:xfrm>
            <a:off x="5364088" y="692696"/>
            <a:ext cx="3384376" cy="9853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800" dirty="0" smtClean="0">
                <a:solidFill>
                  <a:schemeClr val="tx1"/>
                </a:solidFill>
                <a:latin typeface="HG丸ｺﾞｼｯｸM-PRO" pitchFamily="50" charset="-128"/>
                <a:ea typeface="HG丸ｺﾞｼｯｸM-PRO" pitchFamily="50" charset="-128"/>
              </a:rPr>
              <a:t>1</a:t>
            </a:r>
            <a:r>
              <a:rPr kumimoji="1" lang="ja-JP" altLang="en-US" sz="4800" dirty="0" smtClean="0">
                <a:solidFill>
                  <a:schemeClr val="tx1"/>
                </a:solidFill>
                <a:latin typeface="HG丸ｺﾞｼｯｸM-PRO" pitchFamily="50" charset="-128"/>
                <a:ea typeface="HG丸ｺﾞｼｯｸM-PRO" pitchFamily="50" charset="-128"/>
              </a:rPr>
              <a:t>分間行動</a:t>
            </a:r>
            <a:endParaRPr kumimoji="1" lang="ja-JP" altLang="en-US" sz="4800" dirty="0">
              <a:solidFill>
                <a:schemeClr val="tx1"/>
              </a:solidFill>
              <a:latin typeface="HG丸ｺﾞｼｯｸM-PRO" pitchFamily="50" charset="-128"/>
              <a:ea typeface="HG丸ｺﾞｼｯｸM-PRO" pitchFamily="50" charset="-128"/>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00521004"/>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7504" y="1502497"/>
            <a:ext cx="8784976" cy="4536504"/>
          </a:xfrm>
        </p:spPr>
        <p:txBody>
          <a:bodyPr>
            <a:noAutofit/>
          </a:bodyPr>
          <a:lstStyle/>
          <a:p>
            <a:pPr>
              <a:lnSpc>
                <a:spcPts val="8000"/>
              </a:lnSpc>
            </a:pPr>
            <a:r>
              <a:rPr kumimoji="1" lang="ja-JP" altLang="en-US" sz="12000" dirty="0" smtClean="0">
                <a:latin typeface="HG丸ｺﾞｼｯｸM-PRO" pitchFamily="50" charset="-128"/>
                <a:ea typeface="HG丸ｺﾞｼｯｸM-PRO" pitchFamily="50" charset="-128"/>
              </a:rPr>
              <a:t>逃げます</a:t>
            </a:r>
            <a:r>
              <a:rPr kumimoji="1" lang="en-US" altLang="ja-JP" sz="12000" dirty="0" smtClean="0">
                <a:latin typeface="HG丸ｺﾞｼｯｸM-PRO" pitchFamily="50" charset="-128"/>
                <a:ea typeface="HG丸ｺﾞｼｯｸM-PRO" pitchFamily="50" charset="-128"/>
              </a:rPr>
              <a:t/>
            </a:r>
            <a:br>
              <a:rPr kumimoji="1" lang="en-US" altLang="ja-JP" sz="12000" dirty="0" smtClean="0">
                <a:latin typeface="HG丸ｺﾞｼｯｸM-PRO" pitchFamily="50" charset="-128"/>
                <a:ea typeface="HG丸ｺﾞｼｯｸM-PRO" pitchFamily="50" charset="-128"/>
              </a:rPr>
            </a:br>
            <a:r>
              <a:rPr kumimoji="1" lang="en-US" altLang="ja-JP" sz="12000" dirty="0" smtClean="0">
                <a:latin typeface="HG丸ｺﾞｼｯｸM-PRO" pitchFamily="50" charset="-128"/>
                <a:ea typeface="HG丸ｺﾞｼｯｸM-PRO" pitchFamily="50" charset="-128"/>
              </a:rPr>
              <a:t/>
            </a:r>
            <a:br>
              <a:rPr kumimoji="1" lang="en-US" altLang="ja-JP" sz="12000" dirty="0" smtClean="0">
                <a:latin typeface="HG丸ｺﾞｼｯｸM-PRO" pitchFamily="50" charset="-128"/>
                <a:ea typeface="HG丸ｺﾞｼｯｸM-PRO" pitchFamily="50" charset="-128"/>
              </a:rPr>
            </a:br>
            <a:r>
              <a:rPr kumimoji="1" lang="ja-JP" altLang="en-US" sz="8800" dirty="0" smtClean="0">
                <a:latin typeface="HG丸ｺﾞｼｯｸM-PRO" pitchFamily="50" charset="-128"/>
                <a:ea typeface="HG丸ｺﾞｼｯｸM-PRO" pitchFamily="50" charset="-128"/>
              </a:rPr>
              <a:t>（避難します）</a:t>
            </a:r>
            <a:endParaRPr kumimoji="1" lang="ja-JP" altLang="en-US" sz="8800" dirty="0">
              <a:latin typeface="HG丸ｺﾞｼｯｸM-PRO" pitchFamily="50" charset="-128"/>
              <a:ea typeface="HG丸ｺﾞｼｯｸM-PRO" pitchFamily="50" charset="-128"/>
            </a:endParaRPr>
          </a:p>
        </p:txBody>
      </p:sp>
      <p:sp>
        <p:nvSpPr>
          <p:cNvPr id="3" name="テキスト ボックス 2"/>
          <p:cNvSpPr txBox="1"/>
          <p:nvPr/>
        </p:nvSpPr>
        <p:spPr>
          <a:xfrm>
            <a:off x="1979712" y="908720"/>
            <a:ext cx="648072" cy="646331"/>
          </a:xfrm>
          <a:prstGeom prst="rect">
            <a:avLst/>
          </a:prstGeom>
          <a:noFill/>
        </p:spPr>
        <p:txBody>
          <a:bodyPr wrap="square" rtlCol="0">
            <a:spAutoFit/>
          </a:bodyPr>
          <a:lstStyle/>
          <a:p>
            <a:r>
              <a:rPr kumimoji="1" lang="ja-JP" altLang="en-US" sz="3600" dirty="0" smtClean="0"/>
              <a:t>に</a:t>
            </a:r>
            <a:endParaRPr kumimoji="1" lang="ja-JP" altLang="en-US" sz="3600" dirty="0"/>
          </a:p>
        </p:txBody>
      </p:sp>
      <p:sp>
        <p:nvSpPr>
          <p:cNvPr id="4" name="テキスト ボックス 3"/>
          <p:cNvSpPr txBox="1"/>
          <p:nvPr/>
        </p:nvSpPr>
        <p:spPr>
          <a:xfrm>
            <a:off x="1825910" y="3416806"/>
            <a:ext cx="2520280" cy="707886"/>
          </a:xfrm>
          <a:prstGeom prst="rect">
            <a:avLst/>
          </a:prstGeom>
          <a:noFill/>
        </p:spPr>
        <p:txBody>
          <a:bodyPr wrap="square" rtlCol="0">
            <a:spAutoFit/>
          </a:bodyPr>
          <a:lstStyle/>
          <a:p>
            <a:r>
              <a:rPr kumimoji="1" lang="ja-JP" altLang="en-US" sz="4000" dirty="0" smtClean="0"/>
              <a:t>ひ　な　ん</a:t>
            </a:r>
            <a:endParaRPr kumimoji="1" lang="ja-JP" altLang="en-US" sz="40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06690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sz="6600" dirty="0" smtClean="0"/>
              <a:t>③</a:t>
            </a:r>
            <a:endParaRPr kumimoji="1" lang="ja-JP" altLang="en-US" sz="6600" dirty="0"/>
          </a:p>
        </p:txBody>
      </p:sp>
      <p:pic>
        <p:nvPicPr>
          <p:cNvPr id="5122" name="Picture 2" descr="\\1010-005d\課内共有\04総合防災訓練運営事業\5-1-1総合防災訓練\H24総合防災訓練\H24総合防災訓練\●パンフ関係\パンフ⑤.jpg"/>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55576" y="908720"/>
            <a:ext cx="7416824" cy="5184576"/>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62904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縦書きテキスト プレースホルダー 2"/>
          <p:cNvSpPr>
            <a:spLocks noGrp="1"/>
          </p:cNvSpPr>
          <p:nvPr>
            <p:ph type="body" orient="vert" idx="1"/>
          </p:nvPr>
        </p:nvSpPr>
        <p:spPr>
          <a:xfrm>
            <a:off x="144016" y="1628800"/>
            <a:ext cx="9252520" cy="5184576"/>
          </a:xfrm>
        </p:spPr>
        <p:txBody>
          <a:bodyPr vert="horz">
            <a:noAutofit/>
          </a:bodyPr>
          <a:lstStyle/>
          <a:p>
            <a:pPr marL="0" indent="0" algn="ctr">
              <a:buNone/>
            </a:pPr>
            <a:r>
              <a:rPr kumimoji="1" lang="ja-JP" altLang="en-US" sz="10000" dirty="0" smtClean="0">
                <a:latin typeface="HG丸ｺﾞｼｯｸM-PRO" pitchFamily="50" charset="-128"/>
                <a:ea typeface="HG丸ｺﾞｼｯｸM-PRO" pitchFamily="50" charset="-128"/>
              </a:rPr>
              <a:t>家が</a:t>
            </a:r>
            <a:endParaRPr kumimoji="1" lang="en-US" altLang="ja-JP" sz="10000" dirty="0" smtClean="0">
              <a:latin typeface="HG丸ｺﾞｼｯｸM-PRO" pitchFamily="50" charset="-128"/>
              <a:ea typeface="HG丸ｺﾞｼｯｸM-PRO" pitchFamily="50" charset="-128"/>
            </a:endParaRPr>
          </a:p>
          <a:p>
            <a:pPr marL="0" indent="0" algn="ctr">
              <a:buNone/>
            </a:pPr>
            <a:r>
              <a:rPr lang="ja-JP" altLang="en-US" sz="10000" dirty="0" smtClean="0">
                <a:latin typeface="HG丸ｺﾞｼｯｸM-PRO" pitchFamily="50" charset="-128"/>
                <a:ea typeface="HG丸ｺﾞｼｯｸM-PRO" pitchFamily="50" charset="-128"/>
              </a:rPr>
              <a:t>こわ</a:t>
            </a:r>
            <a:r>
              <a:rPr kumimoji="1" lang="ja-JP" altLang="en-US" sz="10000" dirty="0" smtClean="0">
                <a:latin typeface="HG丸ｺﾞｼｯｸM-PRO" pitchFamily="50" charset="-128"/>
                <a:ea typeface="HG丸ｺﾞｼｯｸM-PRO" pitchFamily="50" charset="-128"/>
              </a:rPr>
              <a:t>れました！</a:t>
            </a:r>
            <a:endParaRPr kumimoji="1" lang="en-US" altLang="ja-JP" sz="10000" dirty="0" smtClean="0">
              <a:latin typeface="HG丸ｺﾞｼｯｸM-PRO" pitchFamily="50" charset="-128"/>
              <a:ea typeface="HG丸ｺﾞｼｯｸM-PRO" pitchFamily="50" charset="-128"/>
            </a:endParaRPr>
          </a:p>
        </p:txBody>
      </p:sp>
      <p:sp>
        <p:nvSpPr>
          <p:cNvPr id="2" name="正方形/長方形 1"/>
          <p:cNvSpPr/>
          <p:nvPr/>
        </p:nvSpPr>
        <p:spPr>
          <a:xfrm>
            <a:off x="3347864" y="1124744"/>
            <a:ext cx="1656184" cy="7200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4400" dirty="0" smtClean="0"/>
              <a:t>い　え</a:t>
            </a:r>
            <a:endParaRPr kumimoji="1" lang="ja-JP" altLang="en-US" sz="44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24417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テキスト ボックス 1"/>
          <p:cNvSpPr txBox="1"/>
          <p:nvPr/>
        </p:nvSpPr>
        <p:spPr>
          <a:xfrm>
            <a:off x="600832" y="1268760"/>
            <a:ext cx="7920880" cy="3785652"/>
          </a:xfrm>
          <a:prstGeom prst="rect">
            <a:avLst/>
          </a:prstGeom>
          <a:noFill/>
        </p:spPr>
        <p:txBody>
          <a:bodyPr wrap="square" rtlCol="0">
            <a:spAutoFit/>
          </a:bodyPr>
          <a:lstStyle/>
          <a:p>
            <a:r>
              <a:rPr kumimoji="1" lang="ja-JP" altLang="en-US" sz="12000" dirty="0" smtClean="0">
                <a:latin typeface="HG丸ｺﾞｼｯｸM-PRO" pitchFamily="50" charset="-128"/>
                <a:ea typeface="HG丸ｺﾞｼｯｸM-PRO" pitchFamily="50" charset="-128"/>
              </a:rPr>
              <a:t>どこで生活しますか？</a:t>
            </a:r>
            <a:endParaRPr kumimoji="1" lang="ja-JP" altLang="en-US" sz="12000" dirty="0">
              <a:latin typeface="HG丸ｺﾞｼｯｸM-PRO" pitchFamily="50" charset="-128"/>
              <a:ea typeface="HG丸ｺﾞｼｯｸM-PRO" pitchFamily="50" charset="-128"/>
            </a:endParaRPr>
          </a:p>
        </p:txBody>
      </p:sp>
      <p:sp>
        <p:nvSpPr>
          <p:cNvPr id="3" name="正方形/長方形 2"/>
          <p:cNvSpPr/>
          <p:nvPr/>
        </p:nvSpPr>
        <p:spPr>
          <a:xfrm>
            <a:off x="5364088" y="548680"/>
            <a:ext cx="2880320"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smtClean="0">
                <a:solidFill>
                  <a:schemeClr val="tx1"/>
                </a:solidFill>
              </a:rPr>
              <a:t>せいかつ</a:t>
            </a:r>
            <a:endParaRPr kumimoji="1" lang="ja-JP" altLang="en-US" sz="5400" dirty="0">
              <a:solidFill>
                <a:schemeClr val="tx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77353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1619</TotalTime>
  <Words>1300</Words>
  <Application>Microsoft Macintosh PowerPoint</Application>
  <PresentationFormat>画面に合わせる (4:3)</PresentationFormat>
  <Paragraphs>257</Paragraphs>
  <Slides>21</Slides>
  <Notes>16</Notes>
  <HiddenSlides>0</HiddenSlides>
  <MMClips>0</MMClips>
  <ScaleCrop>false</ScaleCrop>
  <HeadingPairs>
    <vt:vector size="4" baseType="variant">
      <vt:variant>
        <vt:lpstr>デザイン テンプレート</vt:lpstr>
      </vt:variant>
      <vt:variant>
        <vt:i4>1</vt:i4>
      </vt:variant>
      <vt:variant>
        <vt:lpstr>スライド タイトル</vt:lpstr>
      </vt:variant>
      <vt:variant>
        <vt:i4>21</vt:i4>
      </vt:variant>
    </vt:vector>
  </HeadingPairs>
  <TitlesOfParts>
    <vt:vector size="22" baseType="lpstr">
      <vt:lpstr>Office ​​テーマ</vt:lpstr>
      <vt:lpstr>つるま読み書きの部屋 防災の話</vt:lpstr>
      <vt:lpstr>スライド 2</vt:lpstr>
      <vt:lpstr>スライド 3</vt:lpstr>
      <vt:lpstr>地震です </vt:lpstr>
      <vt:lpstr>スライド 5</vt:lpstr>
      <vt:lpstr>逃げます  （避難します）</vt:lpstr>
      <vt:lpstr>③</vt:lpstr>
      <vt:lpstr>スライド 8</vt:lpstr>
      <vt:lpstr>スライド 9</vt:lpstr>
      <vt:lpstr>学校  （避難所）</vt:lpstr>
      <vt:lpstr>スライド 11</vt:lpstr>
      <vt:lpstr>スライド 12</vt:lpstr>
      <vt:lpstr>避難所では 最初に、 名簿を作ります</vt:lpstr>
      <vt:lpstr>スライド 14</vt:lpstr>
      <vt:lpstr>スライド 15</vt:lpstr>
      <vt:lpstr>スライド 16</vt:lpstr>
      <vt:lpstr>スライド 17</vt:lpstr>
      <vt:lpstr>スライド 18</vt:lpstr>
      <vt:lpstr>スライド 19</vt:lpstr>
      <vt:lpstr>スライド 20</vt:lpstr>
      <vt:lpstr>スライド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外国人のための やさしい日本語</dc:title>
  <dc:creator>大和市役所</dc:creator>
  <cp:lastModifiedBy>ito motomi</cp:lastModifiedBy>
  <cp:revision>75</cp:revision>
  <cp:lastPrinted>2012-08-23T01:05:06Z</cp:lastPrinted>
  <dcterms:created xsi:type="dcterms:W3CDTF">2013-03-29T07:49:25Z</dcterms:created>
  <dcterms:modified xsi:type="dcterms:W3CDTF">2013-03-29T07:50:19Z</dcterms:modified>
</cp:coreProperties>
</file>