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256" r:id="rId3"/>
    <p:sldId id="262" r:id="rId4"/>
    <p:sldId id="264" r:id="rId5"/>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94660"/>
  </p:normalViewPr>
  <p:slideViewPr>
    <p:cSldViewPr>
      <p:cViewPr varScale="1">
        <p:scale>
          <a:sx n="82" d="100"/>
          <a:sy n="82"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240907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3659060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39513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39965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1653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316254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231007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232486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410944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259180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F2EBB9-5328-4054-B8FC-120E89C9EB92}" type="datetimeFigureOut">
              <a:rPr kumimoji="1" lang="ja-JP" altLang="en-US" smtClean="0"/>
              <a:t>2013/2/10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177949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2EBB9-5328-4054-B8FC-120E89C9EB92}" type="datetimeFigureOut">
              <a:rPr kumimoji="1" lang="ja-JP" altLang="en-US" smtClean="0"/>
              <a:t>2013/2/10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68A83-82E1-4383-ACC0-C6759769F194}" type="slidenum">
              <a:rPr kumimoji="1" lang="ja-JP" altLang="en-US" smtClean="0"/>
              <a:t>‹#›</a:t>
            </a:fld>
            <a:endParaRPr kumimoji="1" lang="ja-JP" altLang="en-US"/>
          </a:p>
        </p:txBody>
      </p:sp>
    </p:spTree>
    <p:extLst>
      <p:ext uri="{BB962C8B-B14F-4D97-AF65-F5344CB8AC3E}">
        <p14:creationId xmlns:p14="http://schemas.microsoft.com/office/powerpoint/2010/main" val="277317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e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584176"/>
          </a:xfrm>
        </p:spPr>
        <p:txBody>
          <a:bodyPr>
            <a:noAutofit/>
          </a:bodyPr>
          <a:lstStyle/>
          <a:p>
            <a:r>
              <a:rPr lang="ja-JP" altLang="en-US" sz="9600" dirty="0" smtClean="0">
                <a:solidFill>
                  <a:schemeClr val="accent1">
                    <a:lumMod val="50000"/>
                  </a:schemeClr>
                </a:solidFill>
              </a:rPr>
              <a:t>初詣に行こう</a:t>
            </a:r>
            <a:endParaRPr kumimoji="1" lang="ja-JP" altLang="en-US" sz="9600"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847" y="1988840"/>
            <a:ext cx="2598307" cy="259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907704" y="4797152"/>
            <a:ext cx="5472608" cy="707886"/>
          </a:xfrm>
          <a:prstGeom prst="rect">
            <a:avLst/>
          </a:prstGeom>
          <a:noFill/>
        </p:spPr>
        <p:txBody>
          <a:bodyPr wrap="square" rtlCol="0">
            <a:spAutoFit/>
          </a:bodyPr>
          <a:lstStyle/>
          <a:p>
            <a:r>
              <a:rPr kumimoji="1" lang="ja-JP" altLang="en-US" sz="4000" dirty="0" smtClean="0">
                <a:solidFill>
                  <a:schemeClr val="accent1">
                    <a:lumMod val="50000"/>
                  </a:schemeClr>
                </a:solidFill>
              </a:rPr>
              <a:t>つるま読み書きの部屋</a:t>
            </a:r>
            <a:endParaRPr kumimoji="1" lang="ja-JP" altLang="en-US" sz="4000" dirty="0">
              <a:solidFill>
                <a:schemeClr val="accent1">
                  <a:lumMod val="50000"/>
                </a:schemeClr>
              </a:solidFill>
            </a:endParaRPr>
          </a:p>
        </p:txBody>
      </p:sp>
      <p:sp>
        <p:nvSpPr>
          <p:cNvPr id="4" name="テキスト ボックス 3"/>
          <p:cNvSpPr txBox="1"/>
          <p:nvPr/>
        </p:nvSpPr>
        <p:spPr>
          <a:xfrm>
            <a:off x="1583668" y="5589240"/>
            <a:ext cx="5976664" cy="1215717"/>
          </a:xfrm>
          <a:prstGeom prst="rect">
            <a:avLst/>
          </a:prstGeom>
          <a:noFill/>
        </p:spPr>
        <p:txBody>
          <a:bodyPr wrap="square" rtlCol="0">
            <a:spAutoFit/>
          </a:bodyPr>
          <a:lstStyle/>
          <a:p>
            <a:r>
              <a:rPr kumimoji="1" lang="ja-JP" altLang="en-US" sz="1100" dirty="0" smtClean="0">
                <a:solidFill>
                  <a:schemeClr val="accent1">
                    <a:lumMod val="50000"/>
                  </a:schemeClr>
                </a:solidFill>
              </a:rPr>
              <a:t>                        が</a:t>
            </a:r>
            <a:r>
              <a:rPr kumimoji="1" lang="ja-JP" altLang="en-US" sz="1100" dirty="0" err="1" smtClean="0">
                <a:solidFill>
                  <a:schemeClr val="accent1">
                    <a:lumMod val="50000"/>
                  </a:schemeClr>
                </a:solidFill>
              </a:rPr>
              <a:t>つ</a:t>
            </a:r>
            <a:r>
              <a:rPr kumimoji="1" lang="ja-JP" altLang="en-US" sz="1100" dirty="0" smtClean="0">
                <a:solidFill>
                  <a:schemeClr val="accent1">
                    <a:lumMod val="50000"/>
                  </a:schemeClr>
                </a:solidFill>
              </a:rPr>
              <a:t>          に</a:t>
            </a:r>
            <a:r>
              <a:rPr kumimoji="1" lang="ja-JP" altLang="en-US" sz="1100" dirty="0" err="1" smtClean="0">
                <a:solidFill>
                  <a:schemeClr val="accent1">
                    <a:lumMod val="50000"/>
                  </a:schemeClr>
                </a:solidFill>
              </a:rPr>
              <a:t>ち</a:t>
            </a:r>
            <a:r>
              <a:rPr kumimoji="1" lang="ja-JP" altLang="en-US" sz="1100" dirty="0" smtClean="0">
                <a:solidFill>
                  <a:schemeClr val="accent1">
                    <a:lumMod val="50000"/>
                  </a:schemeClr>
                </a:solidFill>
              </a:rPr>
              <a:t>                                                                        ほ  けん ふく  し</a:t>
            </a:r>
            <a:endParaRPr kumimoji="1" lang="en-US" altLang="ja-JP" sz="1100" dirty="0" smtClean="0">
              <a:solidFill>
                <a:schemeClr val="accent1">
                  <a:lumMod val="50000"/>
                </a:schemeClr>
              </a:solidFill>
            </a:endParaRPr>
          </a:p>
          <a:p>
            <a:r>
              <a:rPr kumimoji="1" lang="ja-JP" altLang="en-US" sz="2000" dirty="0" smtClean="0">
                <a:solidFill>
                  <a:schemeClr val="accent1">
                    <a:lumMod val="50000"/>
                  </a:schemeClr>
                </a:solidFill>
                <a:latin typeface="+mj-ea"/>
                <a:ea typeface="+mj-ea"/>
              </a:rPr>
              <a:t>①　</a:t>
            </a:r>
            <a:r>
              <a:rPr lang="ja-JP" altLang="en-US" sz="2000" dirty="0" smtClean="0">
                <a:solidFill>
                  <a:schemeClr val="accent1">
                    <a:lumMod val="50000"/>
                  </a:schemeClr>
                </a:solidFill>
                <a:latin typeface="+mj-ea"/>
                <a:ea typeface="+mj-ea"/>
              </a:rPr>
              <a:t>１１</a:t>
            </a:r>
            <a:r>
              <a:rPr kumimoji="1" lang="ja-JP" altLang="en-US" sz="2000" dirty="0" smtClean="0">
                <a:solidFill>
                  <a:schemeClr val="accent1">
                    <a:lumMod val="50000"/>
                  </a:schemeClr>
                </a:solidFill>
                <a:latin typeface="+mj-ea"/>
                <a:ea typeface="+mj-ea"/>
              </a:rPr>
              <a:t>月１９日　１９：００～２１：００　保健福祉センター</a:t>
            </a:r>
            <a:endParaRPr kumimoji="1" lang="en-US" altLang="ja-JP" sz="2000" dirty="0" smtClean="0">
              <a:solidFill>
                <a:schemeClr val="accent1">
                  <a:lumMod val="50000"/>
                </a:schemeClr>
              </a:solidFill>
              <a:latin typeface="+mj-ea"/>
              <a:ea typeface="+mj-ea"/>
            </a:endParaRPr>
          </a:p>
          <a:p>
            <a:r>
              <a:rPr lang="ja-JP" altLang="en-US" sz="1100" dirty="0">
                <a:solidFill>
                  <a:schemeClr val="accent1">
                    <a:lumMod val="50000"/>
                  </a:schemeClr>
                </a:solidFill>
              </a:rPr>
              <a:t> </a:t>
            </a:r>
            <a:r>
              <a:rPr lang="ja-JP" altLang="en-US" sz="1100" dirty="0" smtClean="0">
                <a:solidFill>
                  <a:schemeClr val="accent1">
                    <a:lumMod val="50000"/>
                  </a:schemeClr>
                </a:solidFill>
              </a:rPr>
              <a:t>                       </a:t>
            </a:r>
            <a:endParaRPr lang="en-US" altLang="ja-JP" sz="1100" dirty="0" smtClean="0">
              <a:solidFill>
                <a:schemeClr val="accent1">
                  <a:lumMod val="50000"/>
                </a:schemeClr>
              </a:solidFill>
            </a:endParaRPr>
          </a:p>
          <a:p>
            <a:r>
              <a:rPr lang="ja-JP" altLang="en-US" sz="1100" dirty="0" smtClean="0">
                <a:solidFill>
                  <a:schemeClr val="accent1">
                    <a:lumMod val="50000"/>
                  </a:schemeClr>
                </a:solidFill>
              </a:rPr>
              <a:t>                        が</a:t>
            </a:r>
            <a:r>
              <a:rPr lang="ja-JP" altLang="en-US" sz="1100" dirty="0" err="1" smtClean="0">
                <a:solidFill>
                  <a:schemeClr val="accent1">
                    <a:lumMod val="50000"/>
                  </a:schemeClr>
                </a:solidFill>
              </a:rPr>
              <a:t>つ</a:t>
            </a:r>
            <a:r>
              <a:rPr lang="ja-JP" altLang="en-US" sz="1100" dirty="0" smtClean="0">
                <a:solidFill>
                  <a:schemeClr val="accent1">
                    <a:lumMod val="50000"/>
                  </a:schemeClr>
                </a:solidFill>
              </a:rPr>
              <a:t>          </a:t>
            </a:r>
            <a:r>
              <a:rPr lang="ja-JP" altLang="en-US" sz="1100" dirty="0">
                <a:solidFill>
                  <a:schemeClr val="accent1">
                    <a:lumMod val="50000"/>
                  </a:schemeClr>
                </a:solidFill>
              </a:rPr>
              <a:t>に</a:t>
            </a:r>
            <a:r>
              <a:rPr lang="ja-JP" altLang="en-US" sz="1100" dirty="0" err="1">
                <a:solidFill>
                  <a:schemeClr val="accent1">
                    <a:lumMod val="50000"/>
                  </a:schemeClr>
                </a:solidFill>
              </a:rPr>
              <a:t>ち</a:t>
            </a:r>
            <a:r>
              <a:rPr lang="ja-JP" altLang="en-US" sz="1100" dirty="0">
                <a:solidFill>
                  <a:schemeClr val="accent1">
                    <a:lumMod val="50000"/>
                  </a:schemeClr>
                </a:solidFill>
              </a:rPr>
              <a:t>   </a:t>
            </a:r>
            <a:r>
              <a:rPr lang="ja-JP" altLang="en-US" sz="1100" dirty="0" smtClean="0">
                <a:solidFill>
                  <a:schemeClr val="accent1">
                    <a:lumMod val="50000"/>
                  </a:schemeClr>
                </a:solidFill>
              </a:rPr>
              <a:t>                                                                     しょうがい がくしゅう</a:t>
            </a:r>
            <a:endParaRPr kumimoji="1" lang="en-US" altLang="ja-JP" dirty="0" smtClean="0">
              <a:solidFill>
                <a:schemeClr val="accent1">
                  <a:lumMod val="50000"/>
                </a:schemeClr>
              </a:solidFill>
            </a:endParaRPr>
          </a:p>
          <a:p>
            <a:r>
              <a:rPr lang="ja-JP" altLang="en-US" sz="2000" dirty="0" smtClean="0">
                <a:solidFill>
                  <a:schemeClr val="accent1">
                    <a:lumMod val="50000"/>
                  </a:schemeClr>
                </a:solidFill>
              </a:rPr>
              <a:t>②　１１月２０日　１０：００～１２：００　生涯学習センター</a:t>
            </a:r>
            <a:endParaRPr kumimoji="1" lang="ja-JP" altLang="en-US" sz="2000" dirty="0">
              <a:solidFill>
                <a:schemeClr val="accent1">
                  <a:lumMod val="50000"/>
                </a:schemeClr>
              </a:solidFill>
            </a:endParaRPr>
          </a:p>
        </p:txBody>
      </p:sp>
      <p:sp>
        <p:nvSpPr>
          <p:cNvPr id="5" name="テキスト ボックス 4"/>
          <p:cNvSpPr txBox="1"/>
          <p:nvPr/>
        </p:nvSpPr>
        <p:spPr>
          <a:xfrm>
            <a:off x="1475656" y="188640"/>
            <a:ext cx="864096" cy="369332"/>
          </a:xfrm>
          <a:prstGeom prst="rect">
            <a:avLst/>
          </a:prstGeom>
          <a:noFill/>
        </p:spPr>
        <p:txBody>
          <a:bodyPr wrap="square" rtlCol="0">
            <a:spAutoFit/>
          </a:bodyPr>
          <a:lstStyle/>
          <a:p>
            <a:pPr algn="ctr"/>
            <a:r>
              <a:rPr kumimoji="1" lang="ja-JP" altLang="en-US" dirty="0" smtClean="0">
                <a:solidFill>
                  <a:schemeClr val="accent1">
                    <a:lumMod val="50000"/>
                  </a:schemeClr>
                </a:solidFill>
              </a:rPr>
              <a:t>はつ</a:t>
            </a:r>
            <a:endParaRPr kumimoji="1" lang="ja-JP" altLang="en-US" dirty="0">
              <a:solidFill>
                <a:schemeClr val="accent1">
                  <a:lumMod val="50000"/>
                </a:schemeClr>
              </a:solidFill>
            </a:endParaRPr>
          </a:p>
        </p:txBody>
      </p:sp>
      <p:sp>
        <p:nvSpPr>
          <p:cNvPr id="7" name="テキスト ボックス 6"/>
          <p:cNvSpPr txBox="1"/>
          <p:nvPr/>
        </p:nvSpPr>
        <p:spPr>
          <a:xfrm>
            <a:off x="2627784" y="188640"/>
            <a:ext cx="792088" cy="369332"/>
          </a:xfrm>
          <a:prstGeom prst="rect">
            <a:avLst/>
          </a:prstGeom>
          <a:noFill/>
        </p:spPr>
        <p:txBody>
          <a:bodyPr wrap="square" rtlCol="0">
            <a:spAutoFit/>
          </a:bodyPr>
          <a:lstStyle/>
          <a:p>
            <a:r>
              <a:rPr kumimoji="1" lang="ja-JP" altLang="en-US" dirty="0" smtClean="0">
                <a:solidFill>
                  <a:schemeClr val="accent1">
                    <a:lumMod val="50000"/>
                  </a:schemeClr>
                </a:solidFill>
              </a:rPr>
              <a:t>もうで</a:t>
            </a:r>
            <a:endParaRPr kumimoji="1" lang="ja-JP" altLang="en-US" dirty="0">
              <a:solidFill>
                <a:schemeClr val="accent1">
                  <a:lumMod val="50000"/>
                </a:schemeClr>
              </a:solidFill>
            </a:endParaRPr>
          </a:p>
        </p:txBody>
      </p:sp>
      <p:sp>
        <p:nvSpPr>
          <p:cNvPr id="8" name="テキスト ボックス 7"/>
          <p:cNvSpPr txBox="1"/>
          <p:nvPr/>
        </p:nvSpPr>
        <p:spPr>
          <a:xfrm>
            <a:off x="5004048" y="188640"/>
            <a:ext cx="792088" cy="369332"/>
          </a:xfrm>
          <a:prstGeom prst="rect">
            <a:avLst/>
          </a:prstGeom>
          <a:noFill/>
        </p:spPr>
        <p:txBody>
          <a:bodyPr wrap="square" rtlCol="0">
            <a:spAutoFit/>
          </a:bodyPr>
          <a:lstStyle/>
          <a:p>
            <a:pPr algn="ctr"/>
            <a:r>
              <a:rPr lang="ja-JP" altLang="en-US" dirty="0">
                <a:solidFill>
                  <a:schemeClr val="accent1">
                    <a:lumMod val="50000"/>
                  </a:schemeClr>
                </a:solidFill>
              </a:rPr>
              <a:t>い</a:t>
            </a:r>
            <a:endParaRPr kumimoji="1" lang="ja-JP" altLang="en-US" dirty="0">
              <a:solidFill>
                <a:schemeClr val="accent1">
                  <a:lumMod val="50000"/>
                </a:schemeClr>
              </a:solidFill>
            </a:endParaRPr>
          </a:p>
        </p:txBody>
      </p:sp>
      <p:sp>
        <p:nvSpPr>
          <p:cNvPr id="9" name="テキスト ボックス 8"/>
          <p:cNvSpPr txBox="1"/>
          <p:nvPr/>
        </p:nvSpPr>
        <p:spPr>
          <a:xfrm>
            <a:off x="3419872" y="4571836"/>
            <a:ext cx="396044" cy="338554"/>
          </a:xfrm>
          <a:prstGeom prst="rect">
            <a:avLst/>
          </a:prstGeom>
          <a:noFill/>
        </p:spPr>
        <p:txBody>
          <a:bodyPr wrap="square" rtlCol="0">
            <a:spAutoFit/>
          </a:bodyPr>
          <a:lstStyle/>
          <a:p>
            <a:pPr algn="ctr"/>
            <a:r>
              <a:rPr lang="ja-JP" altLang="en-US" sz="1600" dirty="0" smtClean="0">
                <a:solidFill>
                  <a:schemeClr val="accent1">
                    <a:lumMod val="50000"/>
                  </a:schemeClr>
                </a:solidFill>
              </a:rPr>
              <a:t>よ</a:t>
            </a:r>
            <a:endParaRPr kumimoji="1" lang="ja-JP" altLang="en-US" sz="1600" dirty="0">
              <a:solidFill>
                <a:schemeClr val="accent1">
                  <a:lumMod val="50000"/>
                </a:schemeClr>
              </a:solidFill>
            </a:endParaRPr>
          </a:p>
        </p:txBody>
      </p:sp>
      <p:sp>
        <p:nvSpPr>
          <p:cNvPr id="10" name="テキスト ボックス 9"/>
          <p:cNvSpPr txBox="1"/>
          <p:nvPr/>
        </p:nvSpPr>
        <p:spPr>
          <a:xfrm>
            <a:off x="4463988" y="4581128"/>
            <a:ext cx="396044" cy="338554"/>
          </a:xfrm>
          <a:prstGeom prst="rect">
            <a:avLst/>
          </a:prstGeom>
          <a:noFill/>
        </p:spPr>
        <p:txBody>
          <a:bodyPr wrap="square" rtlCol="0">
            <a:spAutoFit/>
          </a:bodyPr>
          <a:lstStyle/>
          <a:p>
            <a:pPr algn="ctr"/>
            <a:r>
              <a:rPr lang="ja-JP" altLang="en-US" sz="1600" dirty="0">
                <a:solidFill>
                  <a:schemeClr val="accent1">
                    <a:lumMod val="50000"/>
                  </a:schemeClr>
                </a:solidFill>
              </a:rPr>
              <a:t>か</a:t>
            </a:r>
            <a:endParaRPr kumimoji="1" lang="ja-JP" altLang="en-US" sz="1600" dirty="0">
              <a:solidFill>
                <a:schemeClr val="accent1">
                  <a:lumMod val="50000"/>
                </a:schemeClr>
              </a:solidFill>
            </a:endParaRPr>
          </a:p>
        </p:txBody>
      </p:sp>
      <p:sp>
        <p:nvSpPr>
          <p:cNvPr id="11" name="テキスト ボックス 10"/>
          <p:cNvSpPr txBox="1"/>
          <p:nvPr/>
        </p:nvSpPr>
        <p:spPr>
          <a:xfrm>
            <a:off x="5904148" y="4581128"/>
            <a:ext cx="396044" cy="338554"/>
          </a:xfrm>
          <a:prstGeom prst="rect">
            <a:avLst/>
          </a:prstGeom>
          <a:noFill/>
        </p:spPr>
        <p:txBody>
          <a:bodyPr wrap="square" rtlCol="0">
            <a:spAutoFit/>
          </a:bodyPr>
          <a:lstStyle/>
          <a:p>
            <a:pPr algn="ctr"/>
            <a:r>
              <a:rPr lang="ja-JP" altLang="en-US" sz="1600" dirty="0" smtClean="0">
                <a:solidFill>
                  <a:schemeClr val="accent1">
                    <a:lumMod val="50000"/>
                  </a:schemeClr>
                </a:solidFill>
              </a:rPr>
              <a:t>へ</a:t>
            </a:r>
            <a:endParaRPr kumimoji="1" lang="ja-JP" altLang="en-US" sz="1600" dirty="0">
              <a:solidFill>
                <a:schemeClr val="accent1">
                  <a:lumMod val="50000"/>
                </a:schemeClr>
              </a:solidFill>
            </a:endParaRPr>
          </a:p>
        </p:txBody>
      </p:sp>
      <p:sp>
        <p:nvSpPr>
          <p:cNvPr id="12" name="テキスト ボックス 11"/>
          <p:cNvSpPr txBox="1"/>
          <p:nvPr/>
        </p:nvSpPr>
        <p:spPr>
          <a:xfrm>
            <a:off x="6408204" y="4581128"/>
            <a:ext cx="396044" cy="338554"/>
          </a:xfrm>
          <a:prstGeom prst="rect">
            <a:avLst/>
          </a:prstGeom>
          <a:noFill/>
        </p:spPr>
        <p:txBody>
          <a:bodyPr wrap="square" rtlCol="0">
            <a:spAutoFit/>
          </a:bodyPr>
          <a:lstStyle/>
          <a:p>
            <a:pPr algn="ctr"/>
            <a:r>
              <a:rPr lang="ja-JP" altLang="en-US" sz="1600" dirty="0">
                <a:solidFill>
                  <a:schemeClr val="accent1">
                    <a:lumMod val="50000"/>
                  </a:schemeClr>
                </a:solidFill>
              </a:rPr>
              <a:t>や</a:t>
            </a:r>
            <a:endParaRPr kumimoji="1" lang="ja-JP" altLang="en-US" sz="1600" dirty="0">
              <a:solidFill>
                <a:schemeClr val="accent1">
                  <a:lumMod val="50000"/>
                </a:schemeClr>
              </a:solidFill>
            </a:endParaRPr>
          </a:p>
        </p:txBody>
      </p:sp>
    </p:spTree>
    <p:extLst>
      <p:ext uri="{BB962C8B-B14F-4D97-AF65-F5344CB8AC3E}">
        <p14:creationId xmlns:p14="http://schemas.microsoft.com/office/powerpoint/2010/main" val="3136407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876000"/>
          </a:xfrm>
          <a:prstGeom prst="rect">
            <a:avLst/>
          </a:prstGeom>
        </p:spPr>
        <p:txBody>
          <a:bodyPr wrap="square" lIns="72000" tIns="0" rIns="72000" bIns="0" anchor="t" anchorCtr="0">
            <a:spAutoFit/>
          </a:bodyPr>
          <a:lstStyle/>
          <a:p>
            <a:r>
              <a:rPr lang="ja-JP" altLang="en-US" sz="900" dirty="0" smtClean="0">
                <a:solidFill>
                  <a:schemeClr val="accent1">
                    <a:lumMod val="50000"/>
                  </a:schemeClr>
                </a:solidFill>
              </a:rPr>
              <a:t>                                                                                                                              てら              じん    じゃ                さん     ぱい                  し      かた  </a:t>
            </a:r>
            <a:endParaRPr lang="en-US" altLang="ja-JP" sz="900" dirty="0" smtClean="0">
              <a:solidFill>
                <a:schemeClr val="accent1">
                  <a:lumMod val="50000"/>
                </a:schemeClr>
              </a:solidFill>
            </a:endParaRPr>
          </a:p>
          <a:p>
            <a:pPr algn="ctr"/>
            <a:r>
              <a:rPr lang="ja-JP" altLang="en-US" sz="2400" b="1" dirty="0" smtClean="0">
                <a:solidFill>
                  <a:schemeClr val="accent1">
                    <a:lumMod val="50000"/>
                  </a:schemeClr>
                </a:solidFill>
                <a:latin typeface="+mj-ea"/>
                <a:ea typeface="+mj-ea"/>
              </a:rPr>
              <a:t>お寺と神社の参拝の仕方</a:t>
            </a:r>
            <a:endParaRPr lang="en-US" altLang="ja-JP" sz="2400" b="1" dirty="0" smtClean="0">
              <a:solidFill>
                <a:schemeClr val="accent1">
                  <a:lumMod val="50000"/>
                </a:schemeClr>
              </a:solidFill>
              <a:latin typeface="+mj-ea"/>
              <a:ea typeface="+mj-ea"/>
            </a:endParaRPr>
          </a:p>
          <a:p>
            <a:r>
              <a:rPr lang="ja-JP" altLang="en-US" sz="900" dirty="0" smtClean="0">
                <a:solidFill>
                  <a:srgbClr val="C00000"/>
                </a:solidFill>
              </a:rPr>
              <a:t>      てら      さんぱい</a:t>
            </a:r>
          </a:p>
          <a:p>
            <a:r>
              <a:rPr lang="ja-JP" altLang="en-US" sz="1400" u="sng" dirty="0" smtClean="0">
                <a:solidFill>
                  <a:srgbClr val="C00000"/>
                </a:solidFill>
              </a:rPr>
              <a:t>お寺で参拝する</a:t>
            </a:r>
            <a:endParaRPr lang="en-US" altLang="ja-JP" sz="1400" u="sng" dirty="0" smtClean="0">
              <a:solidFill>
                <a:srgbClr val="C00000"/>
              </a:solidFill>
            </a:endParaRPr>
          </a:p>
          <a:p>
            <a:r>
              <a:rPr lang="ja-JP" altLang="en-US" sz="900" dirty="0" smtClean="0">
                <a:solidFill>
                  <a:schemeClr val="accent1">
                    <a:lumMod val="50000"/>
                  </a:schemeClr>
                </a:solidFill>
              </a:rPr>
              <a:t>        ちょうず</a:t>
            </a:r>
            <a:r>
              <a:rPr lang="ja-JP" altLang="en-US" sz="900" dirty="0" err="1" smtClean="0">
                <a:solidFill>
                  <a:schemeClr val="accent1">
                    <a:lumMod val="50000"/>
                  </a:schemeClr>
                </a:solidFill>
              </a:rPr>
              <a:t>や</a:t>
            </a:r>
            <a:r>
              <a:rPr lang="ja-JP" altLang="en-US" sz="900" dirty="0" smtClean="0">
                <a:solidFill>
                  <a:schemeClr val="accent1">
                    <a:lumMod val="50000"/>
                  </a:schemeClr>
                </a:solidFill>
              </a:rPr>
              <a:t>                                                                                                                      よ         かた                                       りょう て      くち</a:t>
            </a:r>
            <a:endParaRPr lang="en-US" altLang="ja-JP" sz="900" dirty="0" smtClean="0">
              <a:solidFill>
                <a:schemeClr val="accent1">
                  <a:lumMod val="50000"/>
                </a:schemeClr>
              </a:solidFill>
            </a:endParaRPr>
          </a:p>
          <a:p>
            <a:r>
              <a:rPr lang="en-US" altLang="ja-JP" sz="1400" dirty="0" smtClean="0">
                <a:solidFill>
                  <a:schemeClr val="accent1">
                    <a:lumMod val="50000"/>
                  </a:schemeClr>
                </a:solidFill>
                <a:latin typeface="+mj-ea"/>
                <a:ea typeface="+mj-ea"/>
              </a:rPr>
              <a:t>1. </a:t>
            </a:r>
            <a:r>
              <a:rPr lang="ja-JP" altLang="en-US" sz="1400" dirty="0" smtClean="0">
                <a:solidFill>
                  <a:schemeClr val="accent1">
                    <a:lumMod val="50000"/>
                  </a:schemeClr>
                </a:solidFill>
              </a:rPr>
              <a:t>手水舎（てみずや、ちょうずしゃ、などいろいろな呼び方があります）で両手と口をすすぐ。</a:t>
            </a:r>
          </a:p>
          <a:p>
            <a:pPr lvl="1"/>
            <a:r>
              <a:rPr lang="ja-JP" altLang="en-US" sz="900" dirty="0" smtClean="0">
                <a:solidFill>
                  <a:schemeClr val="accent1">
                    <a:lumMod val="50000"/>
                  </a:schemeClr>
                </a:solidFill>
              </a:rPr>
              <a:t>                                  みず</a:t>
            </a:r>
            <a:endParaRPr lang="en-US" altLang="ja-JP" sz="900" dirty="0" smtClean="0">
              <a:solidFill>
                <a:schemeClr val="accent1">
                  <a:lumMod val="50000"/>
                </a:schemeClr>
              </a:solidFill>
            </a:endParaRPr>
          </a:p>
          <a:p>
            <a:pPr lvl="1"/>
            <a:r>
              <a:rPr lang="ja-JP" altLang="en-US" sz="1400" dirty="0" smtClean="0">
                <a:solidFill>
                  <a:schemeClr val="accent1">
                    <a:lumMod val="50000"/>
                  </a:schemeClr>
                </a:solidFill>
              </a:rPr>
              <a:t>①</a:t>
            </a:r>
            <a:r>
              <a:rPr lang="ja-JP" altLang="en-US" sz="1400" dirty="0" err="1" smtClean="0">
                <a:solidFill>
                  <a:schemeClr val="accent1">
                    <a:lumMod val="50000"/>
                  </a:schemeClr>
                </a:solidFill>
              </a:rPr>
              <a:t>ひ</a:t>
            </a:r>
            <a:r>
              <a:rPr lang="ja-JP" altLang="en-US" sz="1400" dirty="0" smtClean="0">
                <a:solidFill>
                  <a:schemeClr val="accent1">
                    <a:lumMod val="50000"/>
                  </a:schemeClr>
                </a:solidFill>
              </a:rPr>
              <a:t>しゃくで水をくむ。</a:t>
            </a:r>
            <a:endParaRPr lang="en-US" altLang="ja-JP" sz="1400" dirty="0" smtClean="0">
              <a:solidFill>
                <a:schemeClr val="accent1">
                  <a:lumMod val="50000"/>
                </a:schemeClr>
              </a:solidFill>
            </a:endParaRPr>
          </a:p>
          <a:p>
            <a:pPr lvl="1"/>
            <a:r>
              <a:rPr lang="ja-JP" altLang="en-US" sz="900" dirty="0" smtClean="0">
                <a:solidFill>
                  <a:schemeClr val="accent1">
                    <a:lumMod val="50000"/>
                  </a:schemeClr>
                </a:solidFill>
              </a:rPr>
              <a:t>    ひだり</a:t>
            </a:r>
            <a:r>
              <a:rPr lang="ja-JP" altLang="en-US" sz="900" dirty="0">
                <a:solidFill>
                  <a:schemeClr val="accent1">
                    <a:lumMod val="50000"/>
                  </a:schemeClr>
                </a:solidFill>
              </a:rPr>
              <a:t>て</a:t>
            </a:r>
            <a:endParaRPr lang="ja-JP" altLang="en-US" sz="900" dirty="0" smtClean="0">
              <a:solidFill>
                <a:schemeClr val="accent1">
                  <a:lumMod val="50000"/>
                </a:schemeClr>
              </a:solidFill>
            </a:endParaRPr>
          </a:p>
          <a:p>
            <a:pPr lvl="1"/>
            <a:r>
              <a:rPr lang="ja-JP" altLang="en-US" sz="1400" dirty="0" smtClean="0">
                <a:solidFill>
                  <a:schemeClr val="accent1">
                    <a:lumMod val="50000"/>
                  </a:schemeClr>
                </a:solidFill>
              </a:rPr>
              <a:t>②左手をすすぐ。</a:t>
            </a:r>
            <a:endParaRPr lang="en-US" altLang="ja-JP" sz="1400" dirty="0" smtClean="0">
              <a:solidFill>
                <a:schemeClr val="accent1">
                  <a:lumMod val="50000"/>
                </a:schemeClr>
              </a:solidFill>
            </a:endParaRPr>
          </a:p>
          <a:p>
            <a:pPr lvl="1"/>
            <a:r>
              <a:rPr lang="ja-JP" altLang="en-US" sz="900" dirty="0" smtClean="0">
                <a:solidFill>
                  <a:schemeClr val="accent1">
                    <a:lumMod val="50000"/>
                  </a:schemeClr>
                </a:solidFill>
              </a:rPr>
              <a:t>      みぎて</a:t>
            </a:r>
          </a:p>
          <a:p>
            <a:pPr lvl="1"/>
            <a:r>
              <a:rPr lang="ja-JP" altLang="en-US" sz="1400" dirty="0" smtClean="0">
                <a:solidFill>
                  <a:schemeClr val="accent1">
                    <a:lumMod val="50000"/>
                  </a:schemeClr>
                </a:solidFill>
              </a:rPr>
              <a:t>③右手をすすぐ。</a:t>
            </a:r>
            <a:endParaRPr lang="en-US" altLang="ja-JP" sz="1400" dirty="0" smtClean="0">
              <a:solidFill>
                <a:schemeClr val="accent1">
                  <a:lumMod val="50000"/>
                </a:schemeClr>
              </a:solidFill>
            </a:endParaRPr>
          </a:p>
          <a:p>
            <a:pPr lvl="1"/>
            <a:r>
              <a:rPr lang="ja-JP" altLang="en-US" sz="900" dirty="0" smtClean="0">
                <a:solidFill>
                  <a:schemeClr val="accent1">
                    <a:lumMod val="50000"/>
                  </a:schemeClr>
                </a:solidFill>
              </a:rPr>
              <a:t>    ひだり</a:t>
            </a:r>
            <a:r>
              <a:rPr lang="ja-JP" altLang="en-US" sz="900" dirty="0" err="1" smtClean="0">
                <a:solidFill>
                  <a:schemeClr val="accent1">
                    <a:lumMod val="50000"/>
                  </a:schemeClr>
                </a:solidFill>
              </a:rPr>
              <a:t>て</a:t>
            </a:r>
            <a:r>
              <a:rPr lang="ja-JP" altLang="en-US" sz="900" dirty="0" smtClean="0">
                <a:solidFill>
                  <a:schemeClr val="accent1">
                    <a:lumMod val="50000"/>
                  </a:schemeClr>
                </a:solidFill>
              </a:rPr>
              <a:t>     みず                            くち</a:t>
            </a:r>
          </a:p>
          <a:p>
            <a:pPr lvl="1"/>
            <a:r>
              <a:rPr lang="ja-JP" altLang="en-US" sz="1400" dirty="0" smtClean="0">
                <a:solidFill>
                  <a:schemeClr val="accent1">
                    <a:lumMod val="50000"/>
                  </a:schemeClr>
                </a:solidFill>
              </a:rPr>
              <a:t>④左手に水をとって</a:t>
            </a:r>
            <a:r>
              <a:rPr lang="ja-JP" altLang="en-US" sz="1400" dirty="0">
                <a:solidFill>
                  <a:schemeClr val="accent1">
                    <a:lumMod val="50000"/>
                  </a:schemeClr>
                </a:solidFill>
              </a:rPr>
              <a:t>、</a:t>
            </a:r>
            <a:r>
              <a:rPr lang="ja-JP" altLang="en-US" sz="1400" dirty="0" smtClean="0">
                <a:solidFill>
                  <a:schemeClr val="accent1">
                    <a:lumMod val="50000"/>
                  </a:schemeClr>
                </a:solidFill>
              </a:rPr>
              <a:t>口をすすぐ。</a:t>
            </a:r>
            <a:endParaRPr lang="en-US" altLang="ja-JP" sz="1400" dirty="0" smtClean="0">
              <a:solidFill>
                <a:schemeClr val="accent1">
                  <a:lumMod val="50000"/>
                </a:schemeClr>
              </a:solidFill>
            </a:endParaRPr>
          </a:p>
          <a:p>
            <a:pPr lvl="1"/>
            <a:r>
              <a:rPr lang="ja-JP" altLang="en-US" sz="900" dirty="0" smtClean="0">
                <a:solidFill>
                  <a:schemeClr val="accent1">
                    <a:lumMod val="50000"/>
                  </a:schemeClr>
                </a:solidFill>
              </a:rPr>
              <a:t>                いち ど    ひだりて</a:t>
            </a:r>
          </a:p>
          <a:p>
            <a:pPr lvl="1"/>
            <a:r>
              <a:rPr lang="ja-JP" altLang="en-US" sz="1400" dirty="0" smtClean="0">
                <a:solidFill>
                  <a:schemeClr val="accent1">
                    <a:lumMod val="50000"/>
                  </a:schemeClr>
                </a:solidFill>
              </a:rPr>
              <a:t>⑤もう一度、左手をすすぐ。</a:t>
            </a:r>
            <a:endParaRPr lang="en-US" altLang="ja-JP" sz="1400" dirty="0">
              <a:solidFill>
                <a:schemeClr val="accent1">
                  <a:lumMod val="50000"/>
                </a:schemeClr>
              </a:solidFill>
            </a:endParaRPr>
          </a:p>
          <a:p>
            <a:pPr lvl="1"/>
            <a:r>
              <a:rPr lang="en-US" altLang="ja-JP" sz="900" dirty="0" smtClean="0">
                <a:solidFill>
                  <a:schemeClr val="accent1">
                    <a:lumMod val="50000"/>
                  </a:schemeClr>
                </a:solidFill>
              </a:rPr>
              <a:t>                                                                </a:t>
            </a:r>
            <a:r>
              <a:rPr lang="ja-JP" altLang="en-US" sz="900" dirty="0" smtClean="0">
                <a:solidFill>
                  <a:schemeClr val="accent1">
                    <a:lumMod val="50000"/>
                  </a:schemeClr>
                </a:solidFill>
              </a:rPr>
              <a:t>もと       ば  しょ                             お</a:t>
            </a:r>
          </a:p>
          <a:p>
            <a:pPr lvl="1"/>
            <a:r>
              <a:rPr lang="ja-JP" altLang="en-US" sz="1400" dirty="0" smtClean="0">
                <a:solidFill>
                  <a:schemeClr val="accent1">
                    <a:lumMod val="50000"/>
                  </a:schemeClr>
                </a:solidFill>
              </a:rPr>
              <a:t>⑥</a:t>
            </a:r>
            <a:r>
              <a:rPr lang="ja-JP" altLang="en-US" sz="1400" dirty="0" err="1" smtClean="0">
                <a:solidFill>
                  <a:schemeClr val="accent1">
                    <a:lumMod val="50000"/>
                  </a:schemeClr>
                </a:solidFill>
              </a:rPr>
              <a:t>ひしゃくを</a:t>
            </a:r>
            <a:r>
              <a:rPr lang="ja-JP" altLang="en-US" sz="1400" dirty="0" smtClean="0">
                <a:solidFill>
                  <a:schemeClr val="accent1">
                    <a:lumMod val="50000"/>
                  </a:schemeClr>
                </a:solidFill>
              </a:rPr>
              <a:t>すすいで、元の場所にふせて置く。</a:t>
            </a:r>
          </a:p>
          <a:p>
            <a:r>
              <a:rPr lang="ja-JP" altLang="en-US" sz="900" dirty="0" smtClean="0">
                <a:solidFill>
                  <a:schemeClr val="accent1">
                    <a:lumMod val="50000"/>
                  </a:schemeClr>
                </a:solidFill>
              </a:rPr>
              <a:t>            さいせん   </a:t>
            </a:r>
            <a:r>
              <a:rPr lang="ja-JP" altLang="en-US" sz="900" dirty="0" err="1" smtClean="0">
                <a:solidFill>
                  <a:schemeClr val="accent1">
                    <a:lumMod val="50000"/>
                  </a:schemeClr>
                </a:solidFill>
              </a:rPr>
              <a:t>さい</a:t>
            </a:r>
            <a:r>
              <a:rPr lang="ja-JP" altLang="en-US" sz="900" dirty="0" smtClean="0">
                <a:solidFill>
                  <a:schemeClr val="accent1">
                    <a:lumMod val="50000"/>
                  </a:schemeClr>
                </a:solidFill>
              </a:rPr>
              <a:t>せんばこ    い</a:t>
            </a:r>
            <a:endParaRPr lang="en-US" altLang="ja-JP" sz="900" dirty="0" smtClean="0">
              <a:solidFill>
                <a:schemeClr val="accent1">
                  <a:lumMod val="50000"/>
                </a:schemeClr>
              </a:solidFill>
            </a:endParaRPr>
          </a:p>
          <a:p>
            <a:r>
              <a:rPr lang="en-US" altLang="ja-JP" sz="1400" dirty="0" smtClean="0">
                <a:solidFill>
                  <a:schemeClr val="accent1">
                    <a:lumMod val="50000"/>
                  </a:schemeClr>
                </a:solidFill>
                <a:latin typeface="+mj-ea"/>
                <a:ea typeface="+mj-ea"/>
              </a:rPr>
              <a:t>2. </a:t>
            </a:r>
            <a:r>
              <a:rPr lang="ja-JP" altLang="en-US" sz="1400" dirty="0" smtClean="0">
                <a:solidFill>
                  <a:schemeClr val="accent1">
                    <a:lumMod val="50000"/>
                  </a:schemeClr>
                </a:solidFill>
              </a:rPr>
              <a:t>お賽銭を賽銭箱に入れる。</a:t>
            </a:r>
          </a:p>
          <a:p>
            <a:r>
              <a:rPr lang="ja-JP" altLang="en-US" sz="900" dirty="0" smtClean="0">
                <a:solidFill>
                  <a:schemeClr val="accent1">
                    <a:lumMod val="50000"/>
                  </a:schemeClr>
                </a:solidFill>
              </a:rPr>
              <a:t>      すず      な</a:t>
            </a:r>
            <a:endParaRPr lang="en-US" altLang="ja-JP" sz="900" dirty="0" smtClean="0">
              <a:solidFill>
                <a:schemeClr val="accent1">
                  <a:lumMod val="50000"/>
                </a:schemeClr>
              </a:solidFill>
            </a:endParaRPr>
          </a:p>
          <a:p>
            <a:r>
              <a:rPr lang="en-US" altLang="ja-JP" sz="1400" dirty="0" smtClean="0">
                <a:solidFill>
                  <a:schemeClr val="accent1">
                    <a:lumMod val="50000"/>
                  </a:schemeClr>
                </a:solidFill>
                <a:latin typeface="+mn-ea"/>
              </a:rPr>
              <a:t>3. </a:t>
            </a:r>
            <a:r>
              <a:rPr lang="ja-JP" altLang="en-US" sz="1400" dirty="0" smtClean="0">
                <a:solidFill>
                  <a:schemeClr val="accent1">
                    <a:lumMod val="50000"/>
                  </a:schemeClr>
                </a:solidFill>
              </a:rPr>
              <a:t>鈴を鳴らす。</a:t>
            </a:r>
          </a:p>
          <a:p>
            <a:r>
              <a:rPr lang="ja-JP" altLang="en-US" sz="900" dirty="0" smtClean="0">
                <a:solidFill>
                  <a:schemeClr val="accent1">
                    <a:lumMod val="50000"/>
                  </a:schemeClr>
                </a:solidFill>
              </a:rPr>
              <a:t>        て         あ                           いの</a:t>
            </a:r>
            <a:endParaRPr lang="en-US" altLang="ja-JP" sz="900" dirty="0" smtClean="0">
              <a:solidFill>
                <a:schemeClr val="accent1">
                  <a:lumMod val="50000"/>
                </a:schemeClr>
              </a:solidFill>
            </a:endParaRPr>
          </a:p>
          <a:p>
            <a:r>
              <a:rPr lang="en-US" altLang="ja-JP" sz="1400" dirty="0" smtClean="0">
                <a:solidFill>
                  <a:schemeClr val="accent1">
                    <a:lumMod val="50000"/>
                  </a:schemeClr>
                </a:solidFill>
                <a:latin typeface="+mj-ea"/>
                <a:ea typeface="+mj-ea"/>
              </a:rPr>
              <a:t>4. </a:t>
            </a:r>
            <a:r>
              <a:rPr lang="ja-JP" altLang="en-US" sz="1400" dirty="0" smtClean="0">
                <a:solidFill>
                  <a:schemeClr val="accent1">
                    <a:lumMod val="50000"/>
                  </a:schemeClr>
                </a:solidFill>
              </a:rPr>
              <a:t>手を合わせてお祈りをする。</a:t>
            </a:r>
            <a:endParaRPr lang="en-US" altLang="ja-JP" sz="1400" dirty="0" smtClean="0">
              <a:solidFill>
                <a:schemeClr val="accent1">
                  <a:lumMod val="50000"/>
                </a:schemeClr>
              </a:solidFill>
            </a:endParaRPr>
          </a:p>
          <a:p>
            <a:r>
              <a:rPr lang="ja-JP" altLang="en-US" sz="900" dirty="0" smtClean="0">
                <a:solidFill>
                  <a:srgbClr val="C00000"/>
                </a:solidFill>
              </a:rPr>
              <a:t>じんじゃ    さんぱい                                        おな</a:t>
            </a:r>
            <a:endParaRPr lang="ja-JP" altLang="en-US" sz="900" dirty="0">
              <a:solidFill>
                <a:srgbClr val="C00000"/>
              </a:solidFill>
            </a:endParaRPr>
          </a:p>
          <a:p>
            <a:r>
              <a:rPr lang="ja-JP" altLang="en-US" sz="1400" u="sng" dirty="0" smtClean="0">
                <a:solidFill>
                  <a:srgbClr val="C00000"/>
                </a:solidFill>
              </a:rPr>
              <a:t>神社</a:t>
            </a:r>
            <a:r>
              <a:rPr lang="ja-JP" altLang="en-US" sz="1400" u="sng" dirty="0">
                <a:solidFill>
                  <a:srgbClr val="C00000"/>
                </a:solidFill>
              </a:rPr>
              <a:t>で参拝</a:t>
            </a:r>
            <a:r>
              <a:rPr lang="ja-JP" altLang="en-US" sz="1400" u="sng" dirty="0" smtClean="0">
                <a:solidFill>
                  <a:srgbClr val="C00000"/>
                </a:solidFill>
              </a:rPr>
              <a:t>する</a:t>
            </a:r>
            <a:r>
              <a:rPr lang="ja-JP" altLang="en-US" sz="1400" dirty="0" smtClean="0">
                <a:solidFill>
                  <a:srgbClr val="C00000"/>
                </a:solidFill>
              </a:rPr>
              <a:t>・・・</a:t>
            </a:r>
            <a:r>
              <a:rPr lang="en-US" altLang="ja-JP" sz="1400" dirty="0" smtClean="0">
                <a:solidFill>
                  <a:srgbClr val="C00000"/>
                </a:solidFill>
                <a:latin typeface="+mj-ea"/>
                <a:ea typeface="+mj-ea"/>
              </a:rPr>
              <a:t>1</a:t>
            </a:r>
            <a:r>
              <a:rPr lang="ja-JP" altLang="en-US" sz="1400" dirty="0" smtClean="0">
                <a:solidFill>
                  <a:srgbClr val="C00000"/>
                </a:solidFill>
                <a:latin typeface="+mj-ea"/>
                <a:ea typeface="+mj-ea"/>
              </a:rPr>
              <a:t>～</a:t>
            </a:r>
            <a:r>
              <a:rPr lang="en-US" altLang="ja-JP" sz="1400" dirty="0" smtClean="0">
                <a:solidFill>
                  <a:srgbClr val="C00000"/>
                </a:solidFill>
                <a:latin typeface="+mj-ea"/>
                <a:ea typeface="+mj-ea"/>
              </a:rPr>
              <a:t>3</a:t>
            </a:r>
            <a:r>
              <a:rPr lang="ja-JP" altLang="en-US" sz="1400" dirty="0" smtClean="0">
                <a:solidFill>
                  <a:srgbClr val="C00000"/>
                </a:solidFill>
              </a:rPr>
              <a:t>は同じ</a:t>
            </a:r>
            <a:r>
              <a:rPr lang="ja-JP" altLang="en-US" sz="1400" dirty="0">
                <a:solidFill>
                  <a:schemeClr val="accent1">
                    <a:lumMod val="50000"/>
                  </a:schemeClr>
                </a:solidFill>
              </a:rPr>
              <a:t>。</a:t>
            </a:r>
          </a:p>
          <a:p>
            <a:r>
              <a:rPr lang="ja-JP" altLang="en-US" sz="900" dirty="0" smtClean="0">
                <a:solidFill>
                  <a:schemeClr val="accent1">
                    <a:lumMod val="50000"/>
                  </a:schemeClr>
                </a:solidFill>
              </a:rPr>
              <a:t>           に はい に はくしゅいっぱい                                                 に れい に  はくし</a:t>
            </a:r>
            <a:r>
              <a:rPr lang="ja-JP" altLang="en-US" sz="900" dirty="0">
                <a:solidFill>
                  <a:schemeClr val="accent1">
                    <a:lumMod val="50000"/>
                  </a:schemeClr>
                </a:solidFill>
              </a:rPr>
              <a:t>ゅ</a:t>
            </a:r>
            <a:r>
              <a:rPr lang="ja-JP" altLang="en-US" sz="900" dirty="0" smtClean="0">
                <a:solidFill>
                  <a:schemeClr val="accent1">
                    <a:lumMod val="50000"/>
                  </a:schemeClr>
                </a:solidFill>
              </a:rPr>
              <a:t>いちれい         </a:t>
            </a:r>
            <a:r>
              <a:rPr lang="ja-JP" altLang="en-US" sz="900" dirty="0" err="1" smtClean="0">
                <a:solidFill>
                  <a:schemeClr val="accent1">
                    <a:lumMod val="50000"/>
                  </a:schemeClr>
                </a:solidFill>
              </a:rPr>
              <a:t>い</a:t>
            </a:r>
            <a:endParaRPr lang="en-US" altLang="ja-JP" sz="900" dirty="0">
              <a:solidFill>
                <a:schemeClr val="accent1">
                  <a:lumMod val="50000"/>
                </a:schemeClr>
              </a:solidFill>
            </a:endParaRPr>
          </a:p>
          <a:p>
            <a:r>
              <a:rPr lang="en-US" altLang="ja-JP" sz="1400" dirty="0" smtClean="0">
                <a:solidFill>
                  <a:schemeClr val="accent1">
                    <a:lumMod val="50000"/>
                  </a:schemeClr>
                </a:solidFill>
                <a:latin typeface="+mj-ea"/>
                <a:ea typeface="+mj-ea"/>
              </a:rPr>
              <a:t>4. </a:t>
            </a:r>
            <a:r>
              <a:rPr lang="ja-JP" altLang="en-US" sz="1400" dirty="0" smtClean="0">
                <a:solidFill>
                  <a:schemeClr val="accent1">
                    <a:lumMod val="50000"/>
                  </a:schemeClr>
                </a:solidFill>
              </a:rPr>
              <a:t>「</a:t>
            </a:r>
            <a:r>
              <a:rPr lang="ja-JP" altLang="en-US" sz="1400" dirty="0">
                <a:solidFill>
                  <a:schemeClr val="accent1">
                    <a:lumMod val="50000"/>
                  </a:schemeClr>
                </a:solidFill>
              </a:rPr>
              <a:t>二拝二拍手一拝」でお祈りをする。</a:t>
            </a:r>
            <a:r>
              <a:rPr lang="ja-JP" altLang="en-US" sz="1400" dirty="0" smtClean="0">
                <a:solidFill>
                  <a:schemeClr val="accent1">
                    <a:lumMod val="50000"/>
                  </a:schemeClr>
                </a:solidFill>
              </a:rPr>
              <a:t>（二礼二</a:t>
            </a:r>
            <a:r>
              <a:rPr lang="ja-JP" altLang="en-US" sz="1400" dirty="0">
                <a:solidFill>
                  <a:schemeClr val="accent1">
                    <a:lumMod val="50000"/>
                  </a:schemeClr>
                </a:solidFill>
              </a:rPr>
              <a:t>拍手</a:t>
            </a:r>
            <a:r>
              <a:rPr lang="ja-JP" altLang="en-US" sz="1400" dirty="0" smtClean="0">
                <a:solidFill>
                  <a:schemeClr val="accent1">
                    <a:lumMod val="50000"/>
                  </a:schemeClr>
                </a:solidFill>
              </a:rPr>
              <a:t>一礼とも言います）</a:t>
            </a:r>
            <a:endParaRPr lang="en-US" altLang="ja-JP" sz="1400" dirty="0">
              <a:solidFill>
                <a:schemeClr val="accent1">
                  <a:lumMod val="50000"/>
                </a:schemeClr>
              </a:solidFill>
            </a:endParaRPr>
          </a:p>
          <a:p>
            <a:pPr lvl="1"/>
            <a:r>
              <a:rPr lang="ja-JP" altLang="en-US" sz="900" dirty="0" smtClean="0">
                <a:solidFill>
                  <a:schemeClr val="accent1">
                    <a:lumMod val="50000"/>
                  </a:schemeClr>
                </a:solidFill>
              </a:rPr>
              <a:t>       に はい       かい</a:t>
            </a:r>
            <a:endParaRPr lang="ja-JP" altLang="en-US" sz="900" dirty="0">
              <a:solidFill>
                <a:schemeClr val="accent1">
                  <a:lumMod val="50000"/>
                </a:schemeClr>
              </a:solidFill>
            </a:endParaRPr>
          </a:p>
          <a:p>
            <a:pPr lvl="1"/>
            <a:r>
              <a:rPr lang="ja-JP" altLang="en-US" sz="1400" dirty="0">
                <a:solidFill>
                  <a:schemeClr val="accent1">
                    <a:lumMod val="50000"/>
                  </a:schemeClr>
                </a:solidFill>
              </a:rPr>
              <a:t>①二拝：２回おじぎをする</a:t>
            </a:r>
            <a:r>
              <a:rPr lang="ja-JP" altLang="en-US" sz="1400" dirty="0" smtClean="0">
                <a:solidFill>
                  <a:schemeClr val="accent1">
                    <a:lumMod val="50000"/>
                  </a:schemeClr>
                </a:solidFill>
              </a:rPr>
              <a:t>。</a:t>
            </a:r>
            <a:endParaRPr lang="en-US" altLang="ja-JP" sz="1400" dirty="0">
              <a:solidFill>
                <a:schemeClr val="accent1">
                  <a:lumMod val="50000"/>
                </a:schemeClr>
              </a:solidFill>
            </a:endParaRPr>
          </a:p>
          <a:p>
            <a:pPr lvl="1"/>
            <a:r>
              <a:rPr lang="ja-JP" altLang="en-US" sz="900" dirty="0" smtClean="0">
                <a:solidFill>
                  <a:schemeClr val="accent1">
                    <a:lumMod val="50000"/>
                  </a:schemeClr>
                </a:solidFill>
              </a:rPr>
              <a:t>       に  はくしゅ       かいて                                                      で         う                      い</a:t>
            </a:r>
            <a:endParaRPr lang="ja-JP" altLang="en-US" sz="900" dirty="0">
              <a:solidFill>
                <a:schemeClr val="accent1">
                  <a:lumMod val="50000"/>
                </a:schemeClr>
              </a:solidFill>
            </a:endParaRPr>
          </a:p>
          <a:p>
            <a:pPr lvl="1"/>
            <a:r>
              <a:rPr lang="ja-JP" altLang="en-US" sz="1400" dirty="0">
                <a:solidFill>
                  <a:schemeClr val="accent1">
                    <a:lumMod val="50000"/>
                  </a:schemeClr>
                </a:solidFill>
              </a:rPr>
              <a:t>②二拍手：２回手をたたく</a:t>
            </a:r>
            <a:r>
              <a:rPr lang="ja-JP" altLang="en-US" sz="1400" dirty="0" smtClean="0">
                <a:solidFill>
                  <a:schemeClr val="accent1">
                    <a:lumMod val="50000"/>
                  </a:schemeClr>
                </a:solidFill>
              </a:rPr>
              <a:t>。（かしわ</a:t>
            </a:r>
            <a:r>
              <a:rPr lang="ja-JP" altLang="en-US" sz="1400" dirty="0">
                <a:solidFill>
                  <a:schemeClr val="accent1">
                    <a:lumMod val="50000"/>
                  </a:schemeClr>
                </a:solidFill>
              </a:rPr>
              <a:t>手を</a:t>
            </a:r>
            <a:r>
              <a:rPr lang="ja-JP" altLang="en-US" sz="1400" dirty="0" smtClean="0">
                <a:solidFill>
                  <a:schemeClr val="accent1">
                    <a:lumMod val="50000"/>
                  </a:schemeClr>
                </a:solidFill>
              </a:rPr>
              <a:t>打つとも言います）</a:t>
            </a:r>
            <a:endParaRPr lang="en-US" altLang="ja-JP" sz="1400" dirty="0">
              <a:solidFill>
                <a:schemeClr val="accent1">
                  <a:lumMod val="50000"/>
                </a:schemeClr>
              </a:solidFill>
            </a:endParaRPr>
          </a:p>
          <a:p>
            <a:pPr lvl="1"/>
            <a:r>
              <a:rPr lang="ja-JP" altLang="en-US" sz="900" dirty="0" smtClean="0">
                <a:solidFill>
                  <a:schemeClr val="accent1">
                    <a:lumMod val="50000"/>
                  </a:schemeClr>
                </a:solidFill>
              </a:rPr>
              <a:t>      いっぱい     かい</a:t>
            </a:r>
            <a:endParaRPr lang="ja-JP" altLang="en-US" sz="900" dirty="0">
              <a:solidFill>
                <a:schemeClr val="accent1">
                  <a:lumMod val="50000"/>
                </a:schemeClr>
              </a:solidFill>
            </a:endParaRPr>
          </a:p>
          <a:p>
            <a:pPr lvl="1"/>
            <a:r>
              <a:rPr lang="ja-JP" altLang="en-US" sz="1400" dirty="0">
                <a:solidFill>
                  <a:schemeClr val="accent1">
                    <a:lumMod val="50000"/>
                  </a:schemeClr>
                </a:solidFill>
              </a:rPr>
              <a:t>③一拝：１回おじぎをする。</a:t>
            </a:r>
            <a:endParaRPr lang="en-US" altLang="ja-JP" sz="1400" dirty="0">
              <a:solidFill>
                <a:schemeClr val="accent1">
                  <a:lumMod val="50000"/>
                </a:schemeClr>
              </a:solidFill>
            </a:endParaRPr>
          </a:p>
          <a:p>
            <a:r>
              <a:rPr lang="ja-JP" altLang="en-US" sz="900" dirty="0" smtClean="0">
                <a:solidFill>
                  <a:schemeClr val="accent1">
                    <a:lumMod val="50000"/>
                  </a:schemeClr>
                </a:solidFill>
              </a:rPr>
              <a:t>  に はい に はく</a:t>
            </a:r>
            <a:r>
              <a:rPr lang="ja-JP" altLang="en-US" sz="900" dirty="0">
                <a:solidFill>
                  <a:schemeClr val="accent1">
                    <a:lumMod val="50000"/>
                  </a:schemeClr>
                </a:solidFill>
              </a:rPr>
              <a:t>しゅ</a:t>
            </a:r>
            <a:r>
              <a:rPr lang="ja-JP" altLang="en-US" sz="900" dirty="0" smtClean="0">
                <a:solidFill>
                  <a:schemeClr val="accent1">
                    <a:lumMod val="50000"/>
                  </a:schemeClr>
                </a:solidFill>
              </a:rPr>
              <a:t>いっぱい     </a:t>
            </a:r>
            <a:r>
              <a:rPr lang="ja-JP" altLang="en-US" sz="900" dirty="0" err="1" smtClean="0">
                <a:solidFill>
                  <a:schemeClr val="accent1">
                    <a:lumMod val="50000"/>
                  </a:schemeClr>
                </a:solidFill>
              </a:rPr>
              <a:t>いっぱん</a:t>
            </a:r>
            <a:r>
              <a:rPr lang="ja-JP" altLang="en-US" sz="900" dirty="0" err="1">
                <a:solidFill>
                  <a:schemeClr val="accent1">
                    <a:lumMod val="50000"/>
                  </a:schemeClr>
                </a:solidFill>
              </a:rPr>
              <a:t>て</a:t>
            </a:r>
            <a:r>
              <a:rPr lang="ja-JP" altLang="en-US" sz="900" dirty="0" smtClean="0">
                <a:solidFill>
                  <a:schemeClr val="accent1">
                    <a:lumMod val="50000"/>
                  </a:schemeClr>
                </a:solidFill>
              </a:rPr>
              <a:t>き   さんぱいほうほう  </a:t>
            </a:r>
          </a:p>
          <a:p>
            <a:r>
              <a:rPr lang="ja-JP" altLang="en-US" sz="1400" dirty="0" smtClean="0">
                <a:solidFill>
                  <a:schemeClr val="accent1">
                    <a:lumMod val="50000"/>
                  </a:schemeClr>
                </a:solidFill>
              </a:rPr>
              <a:t>「二拝二拍手一拝」は一般的な参拝方法です。</a:t>
            </a:r>
            <a:endParaRPr lang="en-US" altLang="ja-JP" sz="1400" dirty="0" smtClean="0">
              <a:solidFill>
                <a:schemeClr val="accent1">
                  <a:lumMod val="50000"/>
                </a:schemeClr>
              </a:solidFill>
            </a:endParaRPr>
          </a:p>
          <a:p>
            <a:pPr lvl="0"/>
            <a:r>
              <a:rPr lang="ja-JP" altLang="en-US" sz="900" dirty="0" smtClean="0">
                <a:solidFill>
                  <a:schemeClr val="accent1">
                    <a:lumMod val="50000"/>
                  </a:schemeClr>
                </a:solidFill>
              </a:rPr>
              <a:t>じん</a:t>
            </a:r>
            <a:r>
              <a:rPr lang="ja-JP" altLang="en-US" sz="900" dirty="0">
                <a:solidFill>
                  <a:schemeClr val="accent1">
                    <a:lumMod val="50000"/>
                  </a:schemeClr>
                </a:solidFill>
              </a:rPr>
              <a:t>じゃ            </a:t>
            </a:r>
            <a:r>
              <a:rPr lang="ja-JP" altLang="en-US" sz="900" dirty="0" smtClean="0">
                <a:solidFill>
                  <a:schemeClr val="accent1">
                    <a:lumMod val="50000"/>
                  </a:schemeClr>
                </a:solidFill>
              </a:rPr>
              <a:t>                              </a:t>
            </a:r>
            <a:r>
              <a:rPr lang="ja-JP" altLang="en-US" sz="900" dirty="0">
                <a:solidFill>
                  <a:schemeClr val="accent1">
                    <a:lumMod val="50000"/>
                  </a:schemeClr>
                </a:solidFill>
              </a:rPr>
              <a:t>で   </a:t>
            </a:r>
            <a:r>
              <a:rPr lang="ja-JP" altLang="en-US" sz="900" dirty="0" smtClean="0">
                <a:solidFill>
                  <a:schemeClr val="accent1">
                    <a:lumMod val="50000"/>
                  </a:schemeClr>
                </a:solidFill>
              </a:rPr>
              <a:t>      </a:t>
            </a:r>
            <a:r>
              <a:rPr lang="ja-JP" altLang="en-US" sz="900" dirty="0">
                <a:solidFill>
                  <a:schemeClr val="accent1">
                    <a:lumMod val="50000"/>
                  </a:schemeClr>
                </a:solidFill>
              </a:rPr>
              <a:t>う        かいすう      </a:t>
            </a:r>
            <a:r>
              <a:rPr lang="ja-JP" altLang="en-US" sz="900" dirty="0" err="1">
                <a:solidFill>
                  <a:schemeClr val="accent1">
                    <a:lumMod val="50000"/>
                  </a:schemeClr>
                </a:solidFill>
              </a:rPr>
              <a:t>ち</a:t>
            </a:r>
            <a:r>
              <a:rPr lang="ja-JP" altLang="en-US" sz="900" dirty="0">
                <a:solidFill>
                  <a:schemeClr val="accent1">
                    <a:lumMod val="50000"/>
                  </a:schemeClr>
                </a:solidFill>
              </a:rPr>
              <a:t>が               とくべつ    さんぱいほう</a:t>
            </a:r>
            <a:r>
              <a:rPr lang="ja-JP" altLang="en-US" sz="900" dirty="0" smtClean="0">
                <a:solidFill>
                  <a:schemeClr val="accent1">
                    <a:lumMod val="50000"/>
                  </a:schemeClr>
                </a:solidFill>
              </a:rPr>
              <a:t>ほう</a:t>
            </a:r>
            <a:endParaRPr lang="en-US" altLang="ja-JP" sz="1400" dirty="0" smtClean="0">
              <a:solidFill>
                <a:schemeClr val="accent1">
                  <a:lumMod val="50000"/>
                </a:schemeClr>
              </a:solidFill>
            </a:endParaRPr>
          </a:p>
          <a:p>
            <a:r>
              <a:rPr lang="ja-JP" altLang="en-US" sz="1400" dirty="0" smtClean="0">
                <a:solidFill>
                  <a:schemeClr val="accent1">
                    <a:lumMod val="50000"/>
                  </a:schemeClr>
                </a:solidFill>
              </a:rPr>
              <a:t>神社</a:t>
            </a:r>
            <a:r>
              <a:rPr lang="ja-JP" altLang="en-US" sz="1400" dirty="0">
                <a:solidFill>
                  <a:schemeClr val="accent1">
                    <a:lumMod val="50000"/>
                  </a:schemeClr>
                </a:solidFill>
              </a:rPr>
              <a:t>に</a:t>
            </a:r>
            <a:r>
              <a:rPr lang="ja-JP" altLang="en-US" sz="1400" dirty="0" smtClean="0">
                <a:solidFill>
                  <a:schemeClr val="accent1">
                    <a:lumMod val="50000"/>
                  </a:schemeClr>
                </a:solidFill>
              </a:rPr>
              <a:t>よってかしわ</a:t>
            </a:r>
            <a:r>
              <a:rPr lang="ja-JP" altLang="en-US" sz="1400" dirty="0">
                <a:solidFill>
                  <a:schemeClr val="accent1">
                    <a:lumMod val="50000"/>
                  </a:schemeClr>
                </a:solidFill>
              </a:rPr>
              <a:t>手を打つ回数が</a:t>
            </a:r>
            <a:r>
              <a:rPr lang="ja-JP" altLang="en-US" sz="1400" dirty="0" smtClean="0">
                <a:solidFill>
                  <a:schemeClr val="accent1">
                    <a:lumMod val="50000"/>
                  </a:schemeClr>
                </a:solidFill>
              </a:rPr>
              <a:t>違ったり特別</a:t>
            </a:r>
            <a:r>
              <a:rPr lang="ja-JP" altLang="en-US" sz="1400" dirty="0">
                <a:solidFill>
                  <a:schemeClr val="accent1">
                    <a:lumMod val="50000"/>
                  </a:schemeClr>
                </a:solidFill>
              </a:rPr>
              <a:t>な参拝方法が</a:t>
            </a:r>
            <a:r>
              <a:rPr lang="ja-JP" altLang="en-US" sz="1400" dirty="0" smtClean="0">
                <a:solidFill>
                  <a:schemeClr val="accent1">
                    <a:lumMod val="50000"/>
                  </a:schemeClr>
                </a:solidFill>
              </a:rPr>
              <a:t>あります。</a:t>
            </a:r>
            <a:endParaRPr lang="en-US" altLang="ja-JP" sz="1400" dirty="0" smtClean="0">
              <a:solidFill>
                <a:schemeClr val="accent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2240" y="1268880"/>
            <a:ext cx="2547912"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5836" y="1268760"/>
            <a:ext cx="2882668"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hlinkClick r:id="" action="ppaction://noactio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294" y="3356992"/>
            <a:ext cx="1324186" cy="129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752" y="3525138"/>
            <a:ext cx="1402504" cy="112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ichinomiya-junpai.jp/assets/images/info/manners/b1.png">
            <a:hlinkClick r:id="" action="ppaction://noaction"/>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5157192"/>
            <a:ext cx="1331379" cy="1168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chinomiya-junpai.jp/assets/images/info/manners/b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5157192"/>
            <a:ext cx="1301131" cy="1168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chinomiya-junpai.jp/assets/images/info/manners/b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373" y="5157192"/>
            <a:ext cx="1301131" cy="1168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 action="ppaction://noactio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3560" y="3426420"/>
            <a:ext cx="1555942" cy="122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角丸四角形 2"/>
          <p:cNvSpPr/>
          <p:nvPr/>
        </p:nvSpPr>
        <p:spPr>
          <a:xfrm>
            <a:off x="5436096" y="2420888"/>
            <a:ext cx="3240360" cy="792088"/>
          </a:xfrm>
          <a:prstGeom prst="roundRect">
            <a:avLst/>
          </a:prstGeom>
          <a:solidFill>
            <a:srgbClr val="FFFF00">
              <a:alpha val="25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900" dirty="0">
                <a:solidFill>
                  <a:schemeClr val="accent1">
                    <a:lumMod val="50000"/>
                  </a:schemeClr>
                </a:solidFill>
              </a:rPr>
              <a:t> ちゅう い </a:t>
            </a:r>
            <a:endParaRPr lang="en-US" altLang="ja-JP" sz="900" dirty="0">
              <a:solidFill>
                <a:schemeClr val="accent1">
                  <a:lumMod val="50000"/>
                </a:schemeClr>
              </a:solidFill>
            </a:endParaRPr>
          </a:p>
          <a:p>
            <a:pPr lvl="0"/>
            <a:r>
              <a:rPr lang="ja-JP" altLang="en-US" sz="1400" u="sng" dirty="0">
                <a:solidFill>
                  <a:schemeClr val="accent1">
                    <a:lumMod val="50000"/>
                  </a:schemeClr>
                </a:solidFill>
                <a:latin typeface="+mj-ea"/>
                <a:ea typeface="+mj-ea"/>
              </a:rPr>
              <a:t>注意</a:t>
            </a:r>
            <a:endParaRPr lang="en-US" altLang="ja-JP" sz="1400" u="sng" dirty="0">
              <a:solidFill>
                <a:schemeClr val="accent1">
                  <a:lumMod val="50000"/>
                </a:schemeClr>
              </a:solidFill>
              <a:latin typeface="+mj-ea"/>
              <a:ea typeface="+mj-ea"/>
            </a:endParaRPr>
          </a:p>
          <a:p>
            <a:pPr lvl="0"/>
            <a:r>
              <a:rPr lang="ja-JP" altLang="en-US" sz="900" dirty="0">
                <a:solidFill>
                  <a:schemeClr val="accent1">
                    <a:lumMod val="50000"/>
                  </a:schemeClr>
                </a:solidFill>
              </a:rPr>
              <a:t>                         ちょくせつくち                </a:t>
            </a:r>
            <a:endParaRPr lang="en-US" altLang="ja-JP" sz="1400" dirty="0">
              <a:solidFill>
                <a:schemeClr val="accent1">
                  <a:lumMod val="50000"/>
                </a:schemeClr>
              </a:solidFill>
            </a:endParaRPr>
          </a:p>
          <a:p>
            <a:pPr lvl="0" algn="ctr"/>
            <a:r>
              <a:rPr lang="ja-JP" altLang="en-US" sz="1400" dirty="0">
                <a:solidFill>
                  <a:schemeClr val="accent1">
                    <a:lumMod val="50000"/>
                  </a:schemeClr>
                </a:solidFill>
              </a:rPr>
              <a:t>ひしゃくに直接口を</a:t>
            </a:r>
            <a:r>
              <a:rPr lang="ja-JP" altLang="en-US" sz="1400" dirty="0" smtClean="0">
                <a:solidFill>
                  <a:schemeClr val="accent1">
                    <a:lumMod val="50000"/>
                  </a:schemeClr>
                </a:solidFill>
              </a:rPr>
              <a:t>つけてはいけません</a:t>
            </a:r>
            <a:endParaRPr kumimoji="1" lang="ja-JP" altLang="en-US" dirty="0">
              <a:solidFill>
                <a:schemeClr val="accent1">
                  <a:lumMod val="50000"/>
                </a:schemeClr>
              </a:solidFill>
            </a:endParaRPr>
          </a:p>
        </p:txBody>
      </p:sp>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1229" y="5145757"/>
            <a:ext cx="3968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9381" y="5145757"/>
            <a:ext cx="3968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03517" y="5145757"/>
            <a:ext cx="3968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ちょうずその３’"/>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1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20618" y="2348880"/>
            <a:ext cx="643470" cy="96520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275856" y="3409255"/>
            <a:ext cx="216024" cy="307777"/>
          </a:xfrm>
          <a:prstGeom prst="rect">
            <a:avLst/>
          </a:prstGeom>
          <a:noFill/>
        </p:spPr>
        <p:txBody>
          <a:bodyPr wrap="square" rtlCol="0">
            <a:spAutoFit/>
          </a:bodyPr>
          <a:lstStyle/>
          <a:p>
            <a:pPr algn="ctr"/>
            <a:r>
              <a:rPr kumimoji="1" lang="en-US" altLang="ja-JP" sz="1400" dirty="0" smtClean="0">
                <a:latin typeface="+mj-ea"/>
                <a:ea typeface="+mj-ea"/>
              </a:rPr>
              <a:t>2</a:t>
            </a:r>
            <a:endParaRPr kumimoji="1" lang="ja-JP" altLang="en-US" sz="1400" dirty="0">
              <a:latin typeface="+mj-ea"/>
              <a:ea typeface="+mj-ea"/>
            </a:endParaRPr>
          </a:p>
        </p:txBody>
      </p:sp>
      <p:sp>
        <p:nvSpPr>
          <p:cNvPr id="17" name="テキスト ボックス 16"/>
          <p:cNvSpPr txBox="1"/>
          <p:nvPr/>
        </p:nvSpPr>
        <p:spPr>
          <a:xfrm>
            <a:off x="5220072" y="3409255"/>
            <a:ext cx="216024" cy="307777"/>
          </a:xfrm>
          <a:prstGeom prst="rect">
            <a:avLst/>
          </a:prstGeom>
          <a:noFill/>
        </p:spPr>
        <p:txBody>
          <a:bodyPr wrap="square" rtlCol="0">
            <a:spAutoFit/>
          </a:bodyPr>
          <a:lstStyle/>
          <a:p>
            <a:pPr algn="ctr"/>
            <a:r>
              <a:rPr kumimoji="1" lang="en-US" altLang="ja-JP" sz="1400" dirty="0" smtClean="0">
                <a:latin typeface="+mj-ea"/>
                <a:ea typeface="+mj-ea"/>
              </a:rPr>
              <a:t>3</a:t>
            </a:r>
          </a:p>
        </p:txBody>
      </p:sp>
      <p:sp>
        <p:nvSpPr>
          <p:cNvPr id="18" name="テキスト ボックス 17"/>
          <p:cNvSpPr txBox="1"/>
          <p:nvPr/>
        </p:nvSpPr>
        <p:spPr>
          <a:xfrm>
            <a:off x="7380312" y="3409255"/>
            <a:ext cx="216024" cy="307777"/>
          </a:xfrm>
          <a:prstGeom prst="rect">
            <a:avLst/>
          </a:prstGeom>
          <a:noFill/>
        </p:spPr>
        <p:txBody>
          <a:bodyPr wrap="square" rtlCol="0">
            <a:spAutoFit/>
          </a:bodyPr>
          <a:lstStyle/>
          <a:p>
            <a:pPr algn="ctr"/>
            <a:r>
              <a:rPr kumimoji="1" lang="en-US" altLang="ja-JP" sz="1400" dirty="0" smtClean="0">
                <a:latin typeface="+mj-ea"/>
                <a:ea typeface="+mj-ea"/>
              </a:rPr>
              <a:t>4</a:t>
            </a:r>
            <a:endParaRPr kumimoji="1" lang="ja-JP" altLang="en-US" sz="1400" dirty="0">
              <a:latin typeface="+mj-ea"/>
              <a:ea typeface="+mj-ea"/>
            </a:endParaRPr>
          </a:p>
        </p:txBody>
      </p:sp>
      <p:sp>
        <p:nvSpPr>
          <p:cNvPr id="19" name="テキスト ボックス 18"/>
          <p:cNvSpPr txBox="1"/>
          <p:nvPr/>
        </p:nvSpPr>
        <p:spPr>
          <a:xfrm>
            <a:off x="3131840" y="1177007"/>
            <a:ext cx="216024" cy="307777"/>
          </a:xfrm>
          <a:prstGeom prst="rect">
            <a:avLst/>
          </a:prstGeom>
          <a:noFill/>
        </p:spPr>
        <p:txBody>
          <a:bodyPr wrap="square" rtlCol="0">
            <a:spAutoFit/>
          </a:bodyPr>
          <a:lstStyle/>
          <a:p>
            <a:pPr algn="ctr"/>
            <a:r>
              <a:rPr kumimoji="1" lang="en-US" altLang="ja-JP" sz="1400" dirty="0" smtClean="0">
                <a:latin typeface="+mj-ea"/>
                <a:ea typeface="+mj-ea"/>
              </a:rPr>
              <a:t>1</a:t>
            </a:r>
            <a:endParaRPr kumimoji="1" lang="ja-JP" altLang="en-US" sz="1400" dirty="0">
              <a:latin typeface="+mj-ea"/>
              <a:ea typeface="+mj-ea"/>
            </a:endParaRPr>
          </a:p>
        </p:txBody>
      </p:sp>
      <p:sp>
        <p:nvSpPr>
          <p:cNvPr id="12" name="動作設定ボタン : 情報 11">
            <a:hlinkClick r:id="" action="ppaction://noaction" highlightClick="1"/>
          </p:cNvPr>
          <p:cNvSpPr/>
          <p:nvPr/>
        </p:nvSpPr>
        <p:spPr>
          <a:xfrm>
            <a:off x="8748464" y="6597352"/>
            <a:ext cx="360040" cy="260648"/>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86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876000"/>
          </a:xfrm>
          <a:prstGeom prst="rect">
            <a:avLst/>
          </a:prstGeom>
        </p:spPr>
        <p:txBody>
          <a:bodyPr wrap="square" lIns="72000" tIns="0" rIns="72000" bIns="0">
            <a:spAutoFit/>
          </a:bodyPr>
          <a:lstStyle/>
          <a:p>
            <a:pPr algn="ctr"/>
            <a:r>
              <a:rPr lang="ja-JP" altLang="en-US" sz="2400" b="1" dirty="0" smtClean="0">
                <a:solidFill>
                  <a:schemeClr val="accent1">
                    <a:lumMod val="50000"/>
                  </a:schemeClr>
                </a:solidFill>
                <a:latin typeface="+mj-ea"/>
                <a:ea typeface="+mj-ea"/>
              </a:rPr>
              <a:t>「おみくじ」について</a:t>
            </a:r>
            <a:endParaRPr lang="ja-JP" altLang="en-US" sz="2400" dirty="0" smtClean="0">
              <a:solidFill>
                <a:schemeClr val="accent1">
                  <a:lumMod val="50000"/>
                </a:schemeClr>
              </a:solidFill>
              <a:latin typeface="+mj-ea"/>
              <a:ea typeface="+mj-ea"/>
            </a:endParaRPr>
          </a:p>
          <a:p>
            <a:r>
              <a:rPr lang="ja-JP" altLang="en-US" sz="1400" u="sng" dirty="0" smtClean="0">
                <a:solidFill>
                  <a:srgbClr val="C00000"/>
                </a:solidFill>
                <a:latin typeface="+mj-ea"/>
                <a:ea typeface="+mj-ea"/>
              </a:rPr>
              <a:t>その</a:t>
            </a:r>
            <a:r>
              <a:rPr lang="ja-JP" altLang="en-US" sz="1400" u="sng" dirty="0">
                <a:solidFill>
                  <a:srgbClr val="C00000"/>
                </a:solidFill>
              </a:rPr>
              <a:t>「</a:t>
            </a:r>
            <a:r>
              <a:rPr lang="ja-JP" altLang="en-US" sz="1400" u="sng" dirty="0" smtClean="0">
                <a:solidFill>
                  <a:srgbClr val="C00000"/>
                </a:solidFill>
                <a:latin typeface="+mj-ea"/>
                <a:ea typeface="+mj-ea"/>
              </a:rPr>
              <a:t>おみくじ</a:t>
            </a:r>
            <a:r>
              <a:rPr lang="ja-JP" altLang="en-US" sz="1400" u="sng" dirty="0">
                <a:solidFill>
                  <a:srgbClr val="C00000"/>
                </a:solidFill>
              </a:rPr>
              <a:t>」</a:t>
            </a:r>
            <a:r>
              <a:rPr lang="ja-JP" altLang="en-US" sz="1400" u="sng" dirty="0" smtClean="0">
                <a:solidFill>
                  <a:srgbClr val="C00000"/>
                </a:solidFill>
                <a:latin typeface="+mj-ea"/>
                <a:ea typeface="+mj-ea"/>
              </a:rPr>
              <a:t>はラッキーですか？</a:t>
            </a:r>
            <a:r>
              <a:rPr lang="ja-JP" altLang="en-US" sz="1400" dirty="0" smtClean="0">
                <a:solidFill>
                  <a:srgbClr val="C00000"/>
                </a:solidFill>
                <a:latin typeface="+mj-ea"/>
                <a:ea typeface="+mj-ea"/>
              </a:rPr>
              <a:t>　</a:t>
            </a:r>
            <a:r>
              <a:rPr lang="ja-JP" altLang="en-US" sz="1400" u="sng" dirty="0" smtClean="0">
                <a:solidFill>
                  <a:srgbClr val="C00000"/>
                </a:solidFill>
                <a:latin typeface="+mj-ea"/>
                <a:ea typeface="+mj-ea"/>
              </a:rPr>
              <a:t>それともアンラッキーですか？</a:t>
            </a:r>
            <a:endParaRPr lang="en-US" altLang="ja-JP" sz="1400" u="sng" dirty="0" smtClean="0">
              <a:solidFill>
                <a:srgbClr val="C00000"/>
              </a:solidFill>
              <a:latin typeface="+mj-ea"/>
              <a:ea typeface="+mj-ea"/>
            </a:endParaRPr>
          </a:p>
          <a:p>
            <a:r>
              <a:rPr lang="ja-JP" altLang="en-US" sz="900" dirty="0" smtClean="0">
                <a:solidFill>
                  <a:schemeClr val="accent1">
                    <a:lumMod val="50000"/>
                  </a:schemeClr>
                </a:solidFill>
              </a:rPr>
              <a:t>                                     か                                    えん ぎ                じんじゃ           てら                                 </a:t>
            </a:r>
            <a:r>
              <a:rPr lang="ja-JP" altLang="en-US" sz="900" dirty="0" err="1" smtClean="0">
                <a:solidFill>
                  <a:schemeClr val="accent1">
                    <a:lumMod val="50000"/>
                  </a:schemeClr>
                </a:solidFill>
              </a:rPr>
              <a:t>だん</a:t>
            </a:r>
            <a:r>
              <a:rPr lang="ja-JP" altLang="en-US" sz="900" dirty="0" smtClean="0">
                <a:solidFill>
                  <a:schemeClr val="accent1">
                    <a:lumMod val="50000"/>
                  </a:schemeClr>
                </a:solidFill>
              </a:rPr>
              <a:t>かい      だんかい             だんかい        ちが</a:t>
            </a:r>
          </a:p>
          <a:p>
            <a:r>
              <a:rPr lang="ja-JP" altLang="en-US" sz="1400" dirty="0">
                <a:solidFill>
                  <a:schemeClr val="accent1">
                    <a:lumMod val="50000"/>
                  </a:schemeClr>
                </a:solidFill>
              </a:rPr>
              <a:t>「おみくじ」に</a:t>
            </a:r>
            <a:r>
              <a:rPr lang="ja-JP" altLang="en-US" sz="1400" dirty="0" smtClean="0">
                <a:solidFill>
                  <a:schemeClr val="accent1">
                    <a:lumMod val="50000"/>
                  </a:schemeClr>
                </a:solidFill>
              </a:rPr>
              <a:t>書かれている“縁起”は、神社やお寺によって、５段階、７段階、１２段階など違います。</a:t>
            </a:r>
            <a:endParaRPr lang="en-US" altLang="ja-JP" sz="1400" dirty="0" smtClean="0">
              <a:solidFill>
                <a:schemeClr val="accent1">
                  <a:lumMod val="50000"/>
                </a:schemeClr>
              </a:solidFill>
            </a:endParaRPr>
          </a:p>
          <a:p>
            <a:r>
              <a:rPr lang="ja-JP" altLang="en-US" sz="900" dirty="0" err="1" smtClean="0">
                <a:solidFill>
                  <a:schemeClr val="accent1">
                    <a:lumMod val="50000"/>
                  </a:schemeClr>
                </a:solidFill>
              </a:rPr>
              <a:t>いっぱんて</a:t>
            </a:r>
            <a:r>
              <a:rPr lang="ja-JP" altLang="en-US" sz="900" dirty="0" smtClean="0">
                <a:solidFill>
                  <a:schemeClr val="accent1">
                    <a:lumMod val="50000"/>
                  </a:schemeClr>
                </a:solidFill>
              </a:rPr>
              <a:t>き             だんかい                                       おお</a:t>
            </a:r>
            <a:endParaRPr lang="en-US" altLang="ja-JP" sz="900" dirty="0" smtClean="0">
              <a:solidFill>
                <a:schemeClr val="accent1">
                  <a:lumMod val="50000"/>
                </a:schemeClr>
              </a:solidFill>
            </a:endParaRPr>
          </a:p>
          <a:p>
            <a:r>
              <a:rPr lang="ja-JP" altLang="en-US" sz="1400" dirty="0" smtClean="0">
                <a:solidFill>
                  <a:schemeClr val="accent1">
                    <a:lumMod val="50000"/>
                  </a:schemeClr>
                </a:solidFill>
              </a:rPr>
              <a:t>一般的には７段階</a:t>
            </a:r>
            <a:r>
              <a:rPr lang="ja-JP" altLang="en-US" sz="1400" dirty="0">
                <a:solidFill>
                  <a:schemeClr val="accent1">
                    <a:lumMod val="50000"/>
                  </a:schemeClr>
                </a:solidFill>
              </a:rPr>
              <a:t>の「おみくじ」が</a:t>
            </a:r>
            <a:r>
              <a:rPr lang="ja-JP" altLang="en-US" sz="1400" dirty="0" smtClean="0">
                <a:solidFill>
                  <a:schemeClr val="accent1">
                    <a:lumMod val="50000"/>
                  </a:schemeClr>
                </a:solidFill>
              </a:rPr>
              <a:t>多いようです。</a:t>
            </a:r>
            <a:endParaRPr lang="en-US" altLang="ja-JP" sz="1400" dirty="0" smtClean="0">
              <a:solidFill>
                <a:schemeClr val="accent1">
                  <a:lumMod val="50000"/>
                </a:schemeClr>
              </a:solidFill>
            </a:endParaRPr>
          </a:p>
          <a:p>
            <a:endParaRPr lang="en-US" altLang="ja-JP" sz="1400" dirty="0">
              <a:solidFill>
                <a:schemeClr val="accent1">
                  <a:lumMod val="50000"/>
                </a:schemeClr>
              </a:solidFill>
            </a:endParaRPr>
          </a:p>
          <a:p>
            <a:endParaRPr lang="en-US" altLang="ja-JP" sz="1400" dirty="0" smtClean="0">
              <a:solidFill>
                <a:schemeClr val="accent1">
                  <a:lumMod val="50000"/>
                </a:schemeClr>
              </a:solidFill>
            </a:endParaRPr>
          </a:p>
          <a:p>
            <a:endParaRPr lang="ja-JP" altLang="en-US" sz="1400" dirty="0" smtClean="0">
              <a:solidFill>
                <a:schemeClr val="accent1">
                  <a:lumMod val="50000"/>
                </a:schemeClr>
              </a:solidFill>
            </a:endParaRPr>
          </a:p>
          <a:p>
            <a:r>
              <a:rPr lang="ja-JP" altLang="en-US" sz="900" dirty="0" smtClean="0">
                <a:solidFill>
                  <a:schemeClr val="accent1">
                    <a:lumMod val="50000"/>
                  </a:schemeClr>
                </a:solidFill>
              </a:rPr>
              <a:t>                                                                       </a:t>
            </a:r>
            <a:endParaRPr lang="en-US" altLang="ja-JP" sz="900" dirty="0" smtClean="0">
              <a:solidFill>
                <a:schemeClr val="accent1">
                  <a:lumMod val="50000"/>
                </a:schemeClr>
              </a:solidFill>
            </a:endParaRPr>
          </a:p>
          <a:p>
            <a:r>
              <a:rPr lang="en-US" altLang="ja-JP" sz="900" dirty="0">
                <a:solidFill>
                  <a:schemeClr val="accent1">
                    <a:lumMod val="50000"/>
                  </a:schemeClr>
                </a:solidFill>
              </a:rPr>
              <a:t> </a:t>
            </a:r>
            <a:r>
              <a:rPr lang="en-US" altLang="ja-JP" sz="900" dirty="0" smtClean="0">
                <a:solidFill>
                  <a:schemeClr val="accent1">
                    <a:lumMod val="50000"/>
                  </a:schemeClr>
                </a:solidFill>
              </a:rPr>
              <a:t>                                                                        </a:t>
            </a:r>
          </a:p>
          <a:p>
            <a:r>
              <a:rPr lang="en-US" altLang="ja-JP" sz="900" dirty="0">
                <a:solidFill>
                  <a:srgbClr val="C00000"/>
                </a:solidFill>
              </a:rPr>
              <a:t> </a:t>
            </a:r>
            <a:r>
              <a:rPr lang="en-US" altLang="ja-JP" sz="900" dirty="0" smtClean="0">
                <a:solidFill>
                  <a:srgbClr val="C00000"/>
                </a:solidFill>
              </a:rPr>
              <a:t>                                                                              </a:t>
            </a:r>
            <a:r>
              <a:rPr lang="ja-JP" altLang="en-US" sz="900" dirty="0" smtClean="0">
                <a:solidFill>
                  <a:srgbClr val="C00000"/>
                </a:solidFill>
              </a:rPr>
              <a:t> </a:t>
            </a:r>
            <a:r>
              <a:rPr lang="ja-JP" altLang="en-US" sz="900" dirty="0" err="1" smtClean="0">
                <a:solidFill>
                  <a:srgbClr val="C00000"/>
                </a:solidFill>
              </a:rPr>
              <a:t>か</a:t>
            </a:r>
            <a:endParaRPr lang="en-US" altLang="ja-JP" sz="900" dirty="0" smtClean="0">
              <a:solidFill>
                <a:srgbClr val="C00000"/>
              </a:solidFill>
            </a:endParaRPr>
          </a:p>
          <a:p>
            <a:r>
              <a:rPr lang="ja-JP" altLang="en-US" sz="1400" u="sng" dirty="0">
                <a:solidFill>
                  <a:srgbClr val="C00000"/>
                </a:solidFill>
              </a:rPr>
              <a:t>「おみくじ」に</a:t>
            </a:r>
            <a:r>
              <a:rPr lang="ja-JP" altLang="en-US" sz="1400" u="sng" dirty="0" smtClean="0">
                <a:solidFill>
                  <a:srgbClr val="C00000"/>
                </a:solidFill>
              </a:rPr>
              <a:t>はどんなことが書いてありますか？</a:t>
            </a:r>
          </a:p>
          <a:p>
            <a:r>
              <a:rPr lang="ja-JP" altLang="en-US" sz="900" dirty="0" smtClean="0">
                <a:solidFill>
                  <a:schemeClr val="accent1">
                    <a:lumMod val="50000"/>
                  </a:schemeClr>
                </a:solidFill>
              </a:rPr>
              <a:t>                                 むかし     に ほん ご         か                               むず                   ば あい      うら       いま      に ほん ご        おな   ないよう       か                                       </a:t>
            </a:r>
            <a:endParaRPr lang="en-US" altLang="ja-JP" sz="900" dirty="0" smtClean="0">
              <a:solidFill>
                <a:schemeClr val="accent1">
                  <a:lumMod val="50000"/>
                </a:schemeClr>
              </a:solidFill>
            </a:endParaRPr>
          </a:p>
          <a:p>
            <a:r>
              <a:rPr lang="ja-JP" altLang="en-US" sz="1400" dirty="0">
                <a:solidFill>
                  <a:schemeClr val="accent1">
                    <a:lumMod val="50000"/>
                  </a:schemeClr>
                </a:solidFill>
              </a:rPr>
              <a:t>「おみくじ」が</a:t>
            </a:r>
            <a:r>
              <a:rPr lang="ja-JP" altLang="en-US" sz="1400" dirty="0" smtClean="0">
                <a:solidFill>
                  <a:schemeClr val="accent1">
                    <a:lumMod val="50000"/>
                  </a:schemeClr>
                </a:solidFill>
              </a:rPr>
              <a:t>昔の日本語で書いてあって難かしい場合は裏に今の日本語で同じ内容が書いてあることがあります。</a:t>
            </a:r>
            <a:endParaRPr lang="en-US" altLang="ja-JP" sz="1400" dirty="0" smtClean="0">
              <a:solidFill>
                <a:schemeClr val="accent1">
                  <a:lumMod val="50000"/>
                </a:schemeClr>
              </a:solidFill>
            </a:endParaRPr>
          </a:p>
          <a:p>
            <a:r>
              <a:rPr lang="ja-JP" altLang="en-US" sz="900" dirty="0" smtClean="0">
                <a:solidFill>
                  <a:schemeClr val="accent1">
                    <a:lumMod val="50000"/>
                  </a:schemeClr>
                </a:solidFill>
              </a:rPr>
              <a:t>                                                            </a:t>
            </a:r>
            <a:endParaRPr lang="en-US" altLang="ja-JP" sz="900" dirty="0" smtClean="0">
              <a:solidFill>
                <a:schemeClr val="accent1">
                  <a:lumMod val="50000"/>
                </a:schemeClr>
              </a:solidFill>
            </a:endParaRPr>
          </a:p>
          <a:p>
            <a:r>
              <a:rPr lang="en-US" altLang="ja-JP" sz="900" dirty="0">
                <a:solidFill>
                  <a:srgbClr val="C00000"/>
                </a:solidFill>
              </a:rPr>
              <a:t> </a:t>
            </a:r>
            <a:r>
              <a:rPr lang="en-US" altLang="ja-JP" sz="900" dirty="0" smtClean="0">
                <a:solidFill>
                  <a:srgbClr val="C00000"/>
                </a:solidFill>
              </a:rPr>
              <a:t>                                                                  </a:t>
            </a:r>
            <a:r>
              <a:rPr lang="ja-JP" altLang="en-US" sz="900" dirty="0" smtClean="0">
                <a:solidFill>
                  <a:srgbClr val="C00000"/>
                </a:solidFill>
              </a:rPr>
              <a:t>ひ</a:t>
            </a:r>
            <a:endParaRPr lang="en-US" altLang="ja-JP" sz="900" dirty="0" smtClean="0">
              <a:solidFill>
                <a:srgbClr val="C00000"/>
              </a:solidFill>
            </a:endParaRPr>
          </a:p>
          <a:p>
            <a:r>
              <a:rPr lang="ja-JP" altLang="en-US" sz="1400" u="sng" dirty="0" smtClean="0">
                <a:solidFill>
                  <a:srgbClr val="C00000"/>
                </a:solidFill>
              </a:rPr>
              <a:t>「おみくじ」はどうやって引きますか？</a:t>
            </a:r>
          </a:p>
          <a:p>
            <a:r>
              <a:rPr lang="ja-JP" altLang="en-US" sz="900" dirty="0" smtClean="0">
                <a:solidFill>
                  <a:schemeClr val="accent1">
                    <a:lumMod val="50000"/>
                  </a:schemeClr>
                </a:solidFill>
              </a:rPr>
              <a:t>                                    じんじゃ            てら                               ひ     かた       </a:t>
            </a:r>
            <a:r>
              <a:rPr lang="ja-JP" altLang="en-US" sz="900" dirty="0" err="1" smtClean="0">
                <a:solidFill>
                  <a:schemeClr val="accent1">
                    <a:lumMod val="50000"/>
                  </a:schemeClr>
                </a:solidFill>
              </a:rPr>
              <a:t>ち</a:t>
            </a:r>
            <a:r>
              <a:rPr lang="ja-JP" altLang="en-US" sz="900" dirty="0" smtClean="0">
                <a:solidFill>
                  <a:schemeClr val="accent1">
                    <a:lumMod val="50000"/>
                  </a:schemeClr>
                </a:solidFill>
              </a:rPr>
              <a:t>が　　　　　　　　                  つぎ   みっ         ほうほう</a:t>
            </a:r>
            <a:endParaRPr lang="en-US" altLang="ja-JP" sz="900" dirty="0" smtClean="0">
              <a:solidFill>
                <a:schemeClr val="accent1">
                  <a:lumMod val="50000"/>
                </a:schemeClr>
              </a:solidFill>
            </a:endParaRPr>
          </a:p>
          <a:p>
            <a:r>
              <a:rPr lang="ja-JP" altLang="en-US" sz="1400" dirty="0" smtClean="0">
                <a:solidFill>
                  <a:schemeClr val="accent1">
                    <a:lumMod val="50000"/>
                  </a:schemeClr>
                </a:solidFill>
              </a:rPr>
              <a:t>「おみ</a:t>
            </a:r>
            <a:r>
              <a:rPr lang="ja-JP" altLang="en-US" sz="1400" dirty="0">
                <a:solidFill>
                  <a:schemeClr val="accent1">
                    <a:lumMod val="50000"/>
                  </a:schemeClr>
                </a:solidFill>
              </a:rPr>
              <a:t>くじ」</a:t>
            </a:r>
            <a:r>
              <a:rPr lang="ja-JP" altLang="en-US" sz="1400" dirty="0" smtClean="0">
                <a:solidFill>
                  <a:schemeClr val="accent1">
                    <a:lumMod val="50000"/>
                  </a:schemeClr>
                </a:solidFill>
              </a:rPr>
              <a:t>は神社やお寺によって、引き方が違います。おもに次の３つの方法があります。</a:t>
            </a:r>
            <a:endParaRPr lang="en-US" altLang="ja-JP" sz="1400" dirty="0" smtClean="0">
              <a:solidFill>
                <a:schemeClr val="accent1">
                  <a:lumMod val="50000"/>
                </a:schemeClr>
              </a:solidFill>
            </a:endParaRPr>
          </a:p>
          <a:p>
            <a:pPr marL="266700" lvl="1"/>
            <a:r>
              <a:rPr lang="ja-JP" altLang="en-US" sz="900" dirty="0" smtClean="0">
                <a:solidFill>
                  <a:schemeClr val="accent1">
                    <a:lumMod val="50000"/>
                  </a:schemeClr>
                </a:solidFill>
              </a:rPr>
              <a:t>                                     　　　は                        は</a:t>
            </a:r>
            <a:r>
              <a:rPr lang="ja-JP" altLang="en-US" sz="900" dirty="0" err="1" smtClean="0">
                <a:solidFill>
                  <a:schemeClr val="accent1">
                    <a:lumMod val="50000"/>
                  </a:schemeClr>
                </a:solidFill>
              </a:rPr>
              <a:t>こ</a:t>
            </a:r>
            <a:r>
              <a:rPr lang="ja-JP" altLang="en-US" sz="900" dirty="0" smtClean="0">
                <a:solidFill>
                  <a:schemeClr val="accent1">
                    <a:lumMod val="50000"/>
                  </a:schemeClr>
                </a:solidFill>
              </a:rPr>
              <a:t>         ちょくせつひ</a:t>
            </a:r>
          </a:p>
          <a:p>
            <a:pPr marL="266700" lvl="1"/>
            <a:r>
              <a:rPr lang="ja-JP" altLang="en-US" sz="1400" dirty="0">
                <a:solidFill>
                  <a:schemeClr val="accent1">
                    <a:lumMod val="50000"/>
                  </a:schemeClr>
                </a:solidFill>
              </a:rPr>
              <a:t>① 「おみくじ」の</a:t>
            </a:r>
            <a:r>
              <a:rPr lang="ja-JP" altLang="en-US" sz="1400" dirty="0" smtClean="0">
                <a:solidFill>
                  <a:schemeClr val="accent1">
                    <a:lumMod val="50000"/>
                  </a:schemeClr>
                </a:solidFill>
              </a:rPr>
              <a:t>入っている箱から直接引く</a:t>
            </a:r>
            <a:endParaRPr lang="en-US" altLang="ja-JP" sz="1400" dirty="0" smtClean="0">
              <a:solidFill>
                <a:schemeClr val="accent1">
                  <a:lumMod val="50000"/>
                </a:schemeClr>
              </a:solidFill>
            </a:endParaRPr>
          </a:p>
          <a:p>
            <a:pPr marL="266700" lvl="1"/>
            <a:r>
              <a:rPr lang="ja-JP" altLang="en-US" sz="900" dirty="0" smtClean="0">
                <a:solidFill>
                  <a:schemeClr val="accent1">
                    <a:lumMod val="50000"/>
                  </a:schemeClr>
                </a:solidFill>
              </a:rPr>
              <a:t>                            　　   ばこ      ふ            すう  じ          か                            き        ぼう       ひ         だ                        ばんごう</a:t>
            </a:r>
          </a:p>
          <a:p>
            <a:pPr marL="266700" lvl="1"/>
            <a:r>
              <a:rPr lang="ja-JP" altLang="en-US" sz="1400" dirty="0">
                <a:solidFill>
                  <a:schemeClr val="accent1">
                    <a:lumMod val="50000"/>
                  </a:schemeClr>
                </a:solidFill>
              </a:rPr>
              <a:t>② 「おみくじ」</a:t>
            </a:r>
            <a:r>
              <a:rPr lang="ja-JP" altLang="en-US" sz="1400" dirty="0" smtClean="0">
                <a:solidFill>
                  <a:schemeClr val="accent1">
                    <a:lumMod val="50000"/>
                  </a:schemeClr>
                </a:solidFill>
              </a:rPr>
              <a:t>箱を振って数字の書いてある木の棒を引き出し、その番号</a:t>
            </a:r>
            <a:r>
              <a:rPr lang="ja-JP" altLang="en-US" sz="1400" dirty="0">
                <a:solidFill>
                  <a:schemeClr val="accent1">
                    <a:lumMod val="50000"/>
                  </a:schemeClr>
                </a:solidFill>
              </a:rPr>
              <a:t>の「おみくじ」を</a:t>
            </a:r>
            <a:r>
              <a:rPr lang="ja-JP" altLang="en-US" sz="1400" dirty="0" smtClean="0">
                <a:solidFill>
                  <a:schemeClr val="accent1">
                    <a:lumMod val="50000"/>
                  </a:schemeClr>
                </a:solidFill>
              </a:rPr>
              <a:t>もらう。</a:t>
            </a:r>
            <a:endParaRPr lang="en-US" altLang="ja-JP" sz="1400" dirty="0" smtClean="0">
              <a:solidFill>
                <a:schemeClr val="accent1">
                  <a:lumMod val="50000"/>
                </a:schemeClr>
              </a:solidFill>
            </a:endParaRPr>
          </a:p>
          <a:p>
            <a:pPr marL="266700" lvl="1"/>
            <a:r>
              <a:rPr lang="ja-JP" altLang="en-US" sz="900" dirty="0" smtClean="0">
                <a:solidFill>
                  <a:schemeClr val="accent1">
                    <a:lumMod val="50000"/>
                  </a:schemeClr>
                </a:solidFill>
              </a:rPr>
              <a:t>                                     　　　じ  どうはんばいき           かね       い                         じ どうてき                                            で</a:t>
            </a:r>
          </a:p>
          <a:p>
            <a:pPr marL="266700" lvl="1"/>
            <a:r>
              <a:rPr lang="ja-JP" altLang="en-US" sz="1400" dirty="0">
                <a:solidFill>
                  <a:schemeClr val="accent1">
                    <a:lumMod val="50000"/>
                  </a:schemeClr>
                </a:solidFill>
              </a:rPr>
              <a:t>③ 「おみくじ」の</a:t>
            </a:r>
            <a:r>
              <a:rPr lang="ja-JP" altLang="en-US" sz="1400" dirty="0" smtClean="0">
                <a:solidFill>
                  <a:schemeClr val="accent1">
                    <a:lumMod val="50000"/>
                  </a:schemeClr>
                </a:solidFill>
              </a:rPr>
              <a:t>自動販売機にお金を入れると、自動的</a:t>
            </a:r>
            <a:r>
              <a:rPr lang="ja-JP" altLang="en-US" sz="1400" dirty="0">
                <a:solidFill>
                  <a:schemeClr val="accent1">
                    <a:lumMod val="50000"/>
                  </a:schemeClr>
                </a:solidFill>
              </a:rPr>
              <a:t>に「おみくじ」が</a:t>
            </a:r>
            <a:r>
              <a:rPr lang="ja-JP" altLang="en-US" sz="1400" dirty="0" smtClean="0">
                <a:solidFill>
                  <a:schemeClr val="accent1">
                    <a:lumMod val="50000"/>
                  </a:schemeClr>
                </a:solidFill>
              </a:rPr>
              <a:t>出てくる。</a:t>
            </a:r>
            <a:endParaRPr lang="en-US" altLang="ja-JP" sz="1400" dirty="0">
              <a:solidFill>
                <a:schemeClr val="accent1">
                  <a:lumMod val="50000"/>
                </a:schemeClr>
              </a:solidFill>
            </a:endParaRPr>
          </a:p>
          <a:p>
            <a:r>
              <a:rPr lang="ja-JP" altLang="en-US" sz="900" dirty="0" smtClean="0">
                <a:solidFill>
                  <a:schemeClr val="accent1">
                    <a:lumMod val="50000"/>
                  </a:schemeClr>
                </a:solidFill>
              </a:rPr>
              <a:t> </a:t>
            </a:r>
            <a:endParaRPr lang="en-US" altLang="ja-JP" sz="900" dirty="0" smtClean="0">
              <a:solidFill>
                <a:schemeClr val="accent1">
                  <a:lumMod val="50000"/>
                </a:schemeClr>
              </a:solidFill>
            </a:endParaRPr>
          </a:p>
          <a:p>
            <a:r>
              <a:rPr lang="ja-JP" altLang="en-US" sz="900" dirty="0" smtClean="0">
                <a:solidFill>
                  <a:srgbClr val="C00000"/>
                </a:solidFill>
              </a:rPr>
              <a:t>ひ                                                        あと</a:t>
            </a:r>
          </a:p>
          <a:p>
            <a:r>
              <a:rPr lang="ja-JP" altLang="en-US" sz="1400" u="sng" dirty="0" smtClean="0">
                <a:solidFill>
                  <a:srgbClr val="C00000"/>
                </a:solidFill>
              </a:rPr>
              <a:t>引いたおみくじはその後どうしますか？</a:t>
            </a:r>
            <a:endParaRPr lang="en-US" altLang="ja-JP" sz="1400" u="sng" dirty="0" smtClean="0">
              <a:solidFill>
                <a:srgbClr val="C00000"/>
              </a:solidFill>
            </a:endParaRPr>
          </a:p>
          <a:p>
            <a:r>
              <a:rPr lang="ja-JP" altLang="en-US" sz="900" dirty="0">
                <a:solidFill>
                  <a:schemeClr val="accent1">
                    <a:lumMod val="50000"/>
                  </a:schemeClr>
                </a:solidFill>
              </a:rPr>
              <a:t> </a:t>
            </a:r>
            <a:r>
              <a:rPr lang="ja-JP" altLang="en-US" sz="900" dirty="0" smtClean="0">
                <a:solidFill>
                  <a:schemeClr val="accent1">
                    <a:lumMod val="50000"/>
                  </a:schemeClr>
                </a:solidFill>
              </a:rPr>
              <a:t>よ                                      　　　 も       かえ       わる                                         じんじゃ            てら       むす                                               い</a:t>
            </a:r>
          </a:p>
          <a:p>
            <a:r>
              <a:rPr lang="ja-JP" altLang="en-US" sz="1400" dirty="0">
                <a:solidFill>
                  <a:schemeClr val="accent1">
                    <a:lumMod val="50000"/>
                  </a:schemeClr>
                </a:solidFill>
              </a:rPr>
              <a:t>良い「おみくじ」は</a:t>
            </a:r>
            <a:r>
              <a:rPr lang="ja-JP" altLang="en-US" sz="1400" dirty="0" smtClean="0">
                <a:solidFill>
                  <a:schemeClr val="accent1">
                    <a:lumMod val="50000"/>
                  </a:schemeClr>
                </a:solidFill>
              </a:rPr>
              <a:t>持ち帰り、</a:t>
            </a:r>
            <a:r>
              <a:rPr lang="ja-JP" altLang="en-US" sz="1400" dirty="0">
                <a:solidFill>
                  <a:schemeClr val="accent1">
                    <a:lumMod val="50000"/>
                  </a:schemeClr>
                </a:solidFill>
              </a:rPr>
              <a:t>悪い「おみくじ」は</a:t>
            </a:r>
            <a:r>
              <a:rPr lang="ja-JP" altLang="en-US" sz="1400" dirty="0" smtClean="0">
                <a:solidFill>
                  <a:schemeClr val="accent1">
                    <a:lumMod val="50000"/>
                  </a:schemeClr>
                </a:solidFill>
              </a:rPr>
              <a:t>神社やお寺に結んでいくといいと言われています。</a:t>
            </a:r>
            <a:endParaRPr lang="en-US" altLang="ja-JP" sz="1400" dirty="0" smtClean="0">
              <a:solidFill>
                <a:schemeClr val="accent1">
                  <a:lumMod val="50000"/>
                </a:schemeClr>
              </a:solidFill>
            </a:endParaRPr>
          </a:p>
          <a:p>
            <a:r>
              <a:rPr lang="ja-JP" altLang="en-US" sz="900" dirty="0" smtClean="0">
                <a:solidFill>
                  <a:schemeClr val="accent1">
                    <a:lumMod val="50000"/>
                  </a:schemeClr>
                </a:solidFill>
              </a:rPr>
              <a:t>わる                                                                 じぶん     きょうくん                                        も      かえ</a:t>
            </a:r>
            <a:endParaRPr lang="en-US" altLang="ja-JP" sz="900" dirty="0">
              <a:solidFill>
                <a:schemeClr val="accent1">
                  <a:lumMod val="50000"/>
                </a:schemeClr>
              </a:solidFill>
            </a:endParaRPr>
          </a:p>
          <a:p>
            <a:r>
              <a:rPr lang="ja-JP" altLang="en-US" sz="1400" dirty="0">
                <a:solidFill>
                  <a:schemeClr val="accent1">
                    <a:lumMod val="50000"/>
                  </a:schemeClr>
                </a:solidFill>
              </a:rPr>
              <a:t>悪い「おみくじ」であって</a:t>
            </a:r>
            <a:r>
              <a:rPr lang="ja-JP" altLang="en-US" sz="1400" dirty="0" smtClean="0">
                <a:solidFill>
                  <a:schemeClr val="accent1">
                    <a:lumMod val="50000"/>
                  </a:schemeClr>
                </a:solidFill>
              </a:rPr>
              <a:t>も自分の教訓にするために持ち帰ってもいいです。</a:t>
            </a:r>
            <a:endParaRPr lang="en-US" altLang="ja-JP" sz="1400" dirty="0" smtClean="0">
              <a:solidFill>
                <a:schemeClr val="accent1">
                  <a:lumMod val="50000"/>
                </a:schemeClr>
              </a:solidFill>
            </a:endParaRPr>
          </a:p>
          <a:p>
            <a:r>
              <a:rPr lang="ja-JP" altLang="en-US" sz="900" dirty="0" smtClean="0">
                <a:solidFill>
                  <a:schemeClr val="accent1">
                    <a:lumMod val="50000"/>
                  </a:schemeClr>
                </a:solidFill>
                <a:latin typeface="+mj-ea"/>
                <a:ea typeface="+mj-ea"/>
              </a:rPr>
              <a:t> よ                                           　　　じんじゃ        てら      えん   むす                     むす</a:t>
            </a:r>
            <a:endParaRPr lang="en-US" altLang="ja-JP" sz="900" dirty="0" smtClean="0">
              <a:solidFill>
                <a:schemeClr val="accent1">
                  <a:lumMod val="50000"/>
                </a:schemeClr>
              </a:solidFill>
              <a:latin typeface="+mj-ea"/>
              <a:ea typeface="+mj-ea"/>
            </a:endParaRPr>
          </a:p>
          <a:p>
            <a:r>
              <a:rPr lang="ja-JP" altLang="en-US" sz="1400" dirty="0">
                <a:solidFill>
                  <a:schemeClr val="accent1">
                    <a:lumMod val="50000"/>
                  </a:schemeClr>
                </a:solidFill>
              </a:rPr>
              <a:t>良い「おみくじ」であって</a:t>
            </a:r>
            <a:r>
              <a:rPr lang="ja-JP" altLang="en-US" sz="1400" dirty="0" smtClean="0">
                <a:solidFill>
                  <a:schemeClr val="accent1">
                    <a:lumMod val="50000"/>
                  </a:schemeClr>
                </a:solidFill>
              </a:rPr>
              <a:t>も神社やお寺と“縁を結ぶ”ために結んでいってもいいです。</a:t>
            </a:r>
            <a:endParaRPr lang="en-US" altLang="ja-JP" sz="1400" dirty="0" smtClean="0">
              <a:solidFill>
                <a:schemeClr val="accent1">
                  <a:lumMod val="50000"/>
                </a:schemeClr>
              </a:solidFill>
            </a:endParaRPr>
          </a:p>
          <a:p>
            <a:r>
              <a:rPr lang="ja-JP" altLang="en-US" sz="900" dirty="0" smtClean="0">
                <a:solidFill>
                  <a:schemeClr val="accent1">
                    <a:lumMod val="50000"/>
                  </a:schemeClr>
                </a:solidFill>
                <a:latin typeface="+mj-ea"/>
                <a:ea typeface="+mj-ea"/>
              </a:rPr>
              <a:t>じんじゃ        てら    むす                    </a:t>
            </a:r>
            <a:r>
              <a:rPr lang="ja-JP" altLang="en-US" sz="900" dirty="0" err="1" smtClean="0">
                <a:solidFill>
                  <a:schemeClr val="accent1">
                    <a:lumMod val="50000"/>
                  </a:schemeClr>
                </a:solidFill>
                <a:latin typeface="+mj-ea"/>
                <a:ea typeface="+mj-ea"/>
              </a:rPr>
              <a:t>けい</a:t>
            </a:r>
            <a:r>
              <a:rPr lang="ja-JP" altLang="en-US" sz="900" dirty="0" smtClean="0">
                <a:solidFill>
                  <a:schemeClr val="accent1">
                    <a:lumMod val="50000"/>
                  </a:schemeClr>
                </a:solidFill>
                <a:latin typeface="+mj-ea"/>
                <a:ea typeface="+mj-ea"/>
              </a:rPr>
              <a:t>だい    き       かって     むす       しょくぶつ  いた                            き                     ば しょ    むす</a:t>
            </a:r>
            <a:endParaRPr lang="en-US" altLang="ja-JP" sz="900" dirty="0" smtClean="0">
              <a:solidFill>
                <a:schemeClr val="accent1">
                  <a:lumMod val="50000"/>
                </a:schemeClr>
              </a:solidFill>
              <a:latin typeface="+mj-ea"/>
              <a:ea typeface="+mj-ea"/>
            </a:endParaRPr>
          </a:p>
          <a:p>
            <a:r>
              <a:rPr lang="ja-JP" altLang="en-US" sz="1400" dirty="0" smtClean="0">
                <a:solidFill>
                  <a:schemeClr val="accent1">
                    <a:lumMod val="50000"/>
                  </a:schemeClr>
                </a:solidFill>
              </a:rPr>
              <a:t>神社やお寺に結ぶときは、境内の木に勝手に結ぶと植物を傷めますので、決められた場所に結びます。</a:t>
            </a:r>
            <a:endParaRPr lang="ja-JP" altLang="en-US" sz="1400" dirty="0">
              <a:solidFill>
                <a:schemeClr val="accent1">
                  <a:lumMod val="50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23" y="1279753"/>
            <a:ext cx="552353" cy="48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343" y="1283651"/>
            <a:ext cx="580210" cy="48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321" y="1289990"/>
            <a:ext cx="522727" cy="48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023" y="3725522"/>
            <a:ext cx="768481" cy="9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5657987" y="1412776"/>
            <a:ext cx="3378509" cy="936104"/>
            <a:chOff x="4427984" y="1124744"/>
            <a:chExt cx="3738549" cy="1094790"/>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1124744"/>
              <a:ext cx="496305" cy="10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527" y="1124744"/>
              <a:ext cx="489006" cy="10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5689" y="1124744"/>
              <a:ext cx="496305" cy="10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9349" y="1124744"/>
              <a:ext cx="489006" cy="10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61169" y="1124744"/>
              <a:ext cx="489006" cy="10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79809" y="5445224"/>
            <a:ext cx="1462201"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8000" y="0"/>
            <a:ext cx="9429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77579" y="4432872"/>
            <a:ext cx="958884" cy="88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9026" y="3257235"/>
            <a:ext cx="1093115" cy="81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フリーフォーム 11"/>
          <p:cNvSpPr/>
          <p:nvPr/>
        </p:nvSpPr>
        <p:spPr>
          <a:xfrm>
            <a:off x="83608"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lang="ja-JP" altLang="en-US" sz="900" dirty="0" smtClean="0">
                <a:solidFill>
                  <a:schemeClr val="accent1">
                    <a:lumMod val="50000"/>
                  </a:schemeClr>
                </a:solidFill>
              </a:rPr>
              <a:t>だいきち</a:t>
            </a:r>
            <a:endParaRPr lang="en-US" altLang="ja-JP" sz="900" dirty="0" smtClean="0">
              <a:solidFill>
                <a:schemeClr val="accent1">
                  <a:lumMod val="50000"/>
                </a:schemeClr>
              </a:solidFill>
            </a:endParaRPr>
          </a:p>
          <a:p>
            <a:pPr lvl="0" algn="ctr" defTabSz="444500">
              <a:lnSpc>
                <a:spcPct val="90000"/>
              </a:lnSpc>
              <a:spcBef>
                <a:spcPct val="0"/>
              </a:spcBef>
              <a:spcAft>
                <a:spcPct val="35000"/>
              </a:spcAft>
            </a:pPr>
            <a:r>
              <a:rPr lang="ja-JP" altLang="en-US" sz="1400" dirty="0" smtClean="0">
                <a:solidFill>
                  <a:schemeClr val="accent1">
                    <a:lumMod val="50000"/>
                  </a:schemeClr>
                </a:solidFill>
              </a:rPr>
              <a:t>大吉</a:t>
            </a:r>
            <a:endParaRPr kumimoji="1" lang="ja-JP" altLang="en-US" sz="1400" kern="1200" dirty="0">
              <a:solidFill>
                <a:schemeClr val="accent1">
                  <a:lumMod val="50000"/>
                </a:schemeClr>
              </a:solidFill>
            </a:endParaRPr>
          </a:p>
        </p:txBody>
      </p:sp>
      <p:sp>
        <p:nvSpPr>
          <p:cNvPr id="13" name="フリーフォーム 12"/>
          <p:cNvSpPr/>
          <p:nvPr/>
        </p:nvSpPr>
        <p:spPr>
          <a:xfrm>
            <a:off x="799679"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kumimoji="1" lang="ja-JP" altLang="en-US" sz="900" kern="1200" dirty="0" smtClean="0">
                <a:solidFill>
                  <a:schemeClr val="accent1">
                    <a:lumMod val="50000"/>
                  </a:schemeClr>
                </a:solidFill>
              </a:rPr>
              <a:t>ちゅうきち</a:t>
            </a:r>
            <a:endParaRPr kumimoji="1" lang="en-US" altLang="ja-JP" sz="900" kern="1200" dirty="0" smtClean="0">
              <a:solidFill>
                <a:schemeClr val="accent1">
                  <a:lumMod val="50000"/>
                </a:schemeClr>
              </a:solidFill>
            </a:endParaRPr>
          </a:p>
          <a:p>
            <a:pPr lvl="0" algn="ctr" defTabSz="444500">
              <a:lnSpc>
                <a:spcPct val="90000"/>
              </a:lnSpc>
              <a:spcBef>
                <a:spcPct val="0"/>
              </a:spcBef>
              <a:spcAft>
                <a:spcPct val="35000"/>
              </a:spcAft>
            </a:pPr>
            <a:r>
              <a:rPr kumimoji="1" lang="ja-JP" altLang="en-US" sz="1400" kern="1200" dirty="0" smtClean="0">
                <a:solidFill>
                  <a:schemeClr val="accent1">
                    <a:lumMod val="50000"/>
                  </a:schemeClr>
                </a:solidFill>
              </a:rPr>
              <a:t>中吉</a:t>
            </a:r>
            <a:endParaRPr kumimoji="1" lang="ja-JP" altLang="en-US" sz="1400" kern="1200" dirty="0">
              <a:solidFill>
                <a:schemeClr val="accent1">
                  <a:lumMod val="50000"/>
                </a:schemeClr>
              </a:solidFill>
            </a:endParaRPr>
          </a:p>
        </p:txBody>
      </p:sp>
      <p:sp>
        <p:nvSpPr>
          <p:cNvPr id="14" name="フリーフォーム 13"/>
          <p:cNvSpPr/>
          <p:nvPr/>
        </p:nvSpPr>
        <p:spPr>
          <a:xfrm>
            <a:off x="1515750"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kumimoji="1" lang="ja-JP" altLang="en-US" sz="900" kern="1200" dirty="0" smtClean="0">
                <a:solidFill>
                  <a:schemeClr val="accent1">
                    <a:lumMod val="50000"/>
                  </a:schemeClr>
                </a:solidFill>
              </a:rPr>
              <a:t>しょうきち</a:t>
            </a:r>
            <a:endParaRPr kumimoji="1" lang="en-US" altLang="ja-JP" sz="900" kern="1200" dirty="0" smtClean="0">
              <a:solidFill>
                <a:schemeClr val="accent1">
                  <a:lumMod val="50000"/>
                </a:schemeClr>
              </a:solidFill>
            </a:endParaRPr>
          </a:p>
          <a:p>
            <a:pPr lvl="0" algn="ctr" defTabSz="444500">
              <a:lnSpc>
                <a:spcPct val="90000"/>
              </a:lnSpc>
              <a:spcBef>
                <a:spcPct val="0"/>
              </a:spcBef>
              <a:spcAft>
                <a:spcPct val="35000"/>
              </a:spcAft>
            </a:pPr>
            <a:r>
              <a:rPr kumimoji="1" lang="ja-JP" altLang="en-US" sz="1400" kern="1200" dirty="0" smtClean="0">
                <a:solidFill>
                  <a:schemeClr val="accent1">
                    <a:lumMod val="50000"/>
                  </a:schemeClr>
                </a:solidFill>
              </a:rPr>
              <a:t>小吉</a:t>
            </a:r>
            <a:endParaRPr kumimoji="1" lang="ja-JP" altLang="en-US" sz="1400" kern="1200" dirty="0">
              <a:solidFill>
                <a:schemeClr val="accent1">
                  <a:lumMod val="50000"/>
                </a:schemeClr>
              </a:solidFill>
            </a:endParaRPr>
          </a:p>
        </p:txBody>
      </p:sp>
      <p:sp>
        <p:nvSpPr>
          <p:cNvPr id="22" name="フリーフォーム 21"/>
          <p:cNvSpPr/>
          <p:nvPr/>
        </p:nvSpPr>
        <p:spPr>
          <a:xfrm>
            <a:off x="2231821"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kumimoji="1" lang="ja-JP" altLang="en-US" sz="900" kern="1200" dirty="0" smtClean="0">
                <a:solidFill>
                  <a:schemeClr val="accent1">
                    <a:lumMod val="50000"/>
                  </a:schemeClr>
                </a:solidFill>
              </a:rPr>
              <a:t>きち</a:t>
            </a:r>
            <a:endParaRPr kumimoji="1" lang="en-US" altLang="ja-JP" sz="900" kern="1200" dirty="0" smtClean="0">
              <a:solidFill>
                <a:schemeClr val="accent1">
                  <a:lumMod val="50000"/>
                </a:schemeClr>
              </a:solidFill>
            </a:endParaRPr>
          </a:p>
          <a:p>
            <a:pPr lvl="0" algn="ctr" defTabSz="444500">
              <a:lnSpc>
                <a:spcPct val="90000"/>
              </a:lnSpc>
              <a:spcBef>
                <a:spcPct val="0"/>
              </a:spcBef>
              <a:spcAft>
                <a:spcPct val="35000"/>
              </a:spcAft>
            </a:pPr>
            <a:r>
              <a:rPr kumimoji="1" lang="ja-JP" altLang="en-US" sz="1400" kern="1200" dirty="0" smtClean="0">
                <a:solidFill>
                  <a:schemeClr val="accent1">
                    <a:lumMod val="50000"/>
                  </a:schemeClr>
                </a:solidFill>
              </a:rPr>
              <a:t>吉</a:t>
            </a:r>
            <a:endParaRPr kumimoji="1" lang="ja-JP" altLang="en-US" sz="1400" kern="1200" dirty="0">
              <a:solidFill>
                <a:schemeClr val="accent1">
                  <a:lumMod val="50000"/>
                </a:schemeClr>
              </a:solidFill>
            </a:endParaRPr>
          </a:p>
        </p:txBody>
      </p:sp>
      <p:sp>
        <p:nvSpPr>
          <p:cNvPr id="23" name="フリーフォーム 22"/>
          <p:cNvSpPr/>
          <p:nvPr/>
        </p:nvSpPr>
        <p:spPr>
          <a:xfrm>
            <a:off x="2947892"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kumimoji="1" lang="ja-JP" altLang="en-US" sz="900" kern="1200" dirty="0" smtClean="0">
                <a:solidFill>
                  <a:schemeClr val="accent1">
                    <a:lumMod val="50000"/>
                  </a:schemeClr>
                </a:solidFill>
              </a:rPr>
              <a:t>すえきち</a:t>
            </a:r>
            <a:endParaRPr kumimoji="1" lang="en-US" altLang="ja-JP" sz="900" kern="1200" dirty="0" smtClean="0">
              <a:solidFill>
                <a:schemeClr val="accent1">
                  <a:lumMod val="50000"/>
                </a:schemeClr>
              </a:solidFill>
            </a:endParaRPr>
          </a:p>
          <a:p>
            <a:pPr lvl="0" algn="ctr" defTabSz="444500">
              <a:lnSpc>
                <a:spcPct val="90000"/>
              </a:lnSpc>
              <a:spcBef>
                <a:spcPct val="0"/>
              </a:spcBef>
              <a:spcAft>
                <a:spcPct val="35000"/>
              </a:spcAft>
            </a:pPr>
            <a:r>
              <a:rPr kumimoji="1" lang="ja-JP" altLang="en-US" sz="1400" kern="1200" dirty="0" smtClean="0">
                <a:solidFill>
                  <a:schemeClr val="accent1">
                    <a:lumMod val="50000"/>
                  </a:schemeClr>
                </a:solidFill>
              </a:rPr>
              <a:t>末吉</a:t>
            </a:r>
            <a:endParaRPr kumimoji="1" lang="ja-JP" altLang="en-US" sz="1400" kern="1200" dirty="0">
              <a:solidFill>
                <a:schemeClr val="accent1">
                  <a:lumMod val="50000"/>
                </a:schemeClr>
              </a:solidFill>
            </a:endParaRPr>
          </a:p>
        </p:txBody>
      </p:sp>
      <p:sp>
        <p:nvSpPr>
          <p:cNvPr id="24" name="フリーフォーム 23"/>
          <p:cNvSpPr/>
          <p:nvPr/>
        </p:nvSpPr>
        <p:spPr>
          <a:xfrm>
            <a:off x="3663963"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lang="ja-JP" altLang="en-US" sz="900" dirty="0" smtClean="0">
                <a:solidFill>
                  <a:schemeClr val="accent1">
                    <a:lumMod val="50000"/>
                  </a:schemeClr>
                </a:solidFill>
              </a:rPr>
              <a:t>きょう</a:t>
            </a:r>
            <a:endParaRPr lang="en-US" altLang="ja-JP" sz="900" dirty="0" smtClean="0">
              <a:solidFill>
                <a:schemeClr val="accent1">
                  <a:lumMod val="50000"/>
                </a:schemeClr>
              </a:solidFill>
            </a:endParaRPr>
          </a:p>
          <a:p>
            <a:pPr lvl="0" algn="ctr" defTabSz="444500">
              <a:lnSpc>
                <a:spcPct val="90000"/>
              </a:lnSpc>
              <a:spcBef>
                <a:spcPct val="0"/>
              </a:spcBef>
              <a:spcAft>
                <a:spcPct val="35000"/>
              </a:spcAft>
            </a:pPr>
            <a:r>
              <a:rPr lang="ja-JP" altLang="en-US" sz="1400" dirty="0" smtClean="0">
                <a:solidFill>
                  <a:schemeClr val="accent1">
                    <a:lumMod val="50000"/>
                  </a:schemeClr>
                </a:solidFill>
              </a:rPr>
              <a:t>凶</a:t>
            </a:r>
            <a:endParaRPr kumimoji="1" lang="ja-JP" altLang="en-US" sz="1400" kern="1200" dirty="0">
              <a:solidFill>
                <a:schemeClr val="accent1">
                  <a:lumMod val="50000"/>
                </a:schemeClr>
              </a:solidFill>
            </a:endParaRPr>
          </a:p>
        </p:txBody>
      </p:sp>
      <p:sp>
        <p:nvSpPr>
          <p:cNvPr id="25" name="フリーフォーム 24"/>
          <p:cNvSpPr/>
          <p:nvPr/>
        </p:nvSpPr>
        <p:spPr>
          <a:xfrm>
            <a:off x="4380032" y="1772816"/>
            <a:ext cx="840040" cy="392684"/>
          </a:xfrm>
          <a:custGeom>
            <a:avLst/>
            <a:gdLst>
              <a:gd name="connsiteX0" fmla="*/ 0 w 981710"/>
              <a:gd name="connsiteY0" fmla="*/ 0 h 392684"/>
              <a:gd name="connsiteX1" fmla="*/ 785368 w 981710"/>
              <a:gd name="connsiteY1" fmla="*/ 0 h 392684"/>
              <a:gd name="connsiteX2" fmla="*/ 981710 w 981710"/>
              <a:gd name="connsiteY2" fmla="*/ 196342 h 392684"/>
              <a:gd name="connsiteX3" fmla="*/ 785368 w 981710"/>
              <a:gd name="connsiteY3" fmla="*/ 392684 h 392684"/>
              <a:gd name="connsiteX4" fmla="*/ 0 w 981710"/>
              <a:gd name="connsiteY4" fmla="*/ 392684 h 392684"/>
              <a:gd name="connsiteX5" fmla="*/ 196342 w 981710"/>
              <a:gd name="connsiteY5" fmla="*/ 196342 h 392684"/>
              <a:gd name="connsiteX6" fmla="*/ 0 w 981710"/>
              <a:gd name="connsiteY6" fmla="*/ 0 h 39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710" h="392684">
                <a:moveTo>
                  <a:pt x="0" y="0"/>
                </a:moveTo>
                <a:lnTo>
                  <a:pt x="785368" y="0"/>
                </a:lnTo>
                <a:lnTo>
                  <a:pt x="981710" y="196342"/>
                </a:lnTo>
                <a:lnTo>
                  <a:pt x="785368" y="392684"/>
                </a:lnTo>
                <a:lnTo>
                  <a:pt x="0" y="392684"/>
                </a:lnTo>
                <a:lnTo>
                  <a:pt x="196342" y="196342"/>
                </a:lnTo>
                <a:lnTo>
                  <a:pt x="0" y="0"/>
                </a:lnTo>
                <a:close/>
              </a:path>
            </a:pathLst>
          </a:custGeom>
          <a:solidFill>
            <a:srgbClr val="FFFF00">
              <a:alpha val="25000"/>
            </a:srgbClr>
          </a:solidFill>
          <a:ln w="9525">
            <a:solidFill>
              <a:schemeClr val="accent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13335" rIns="72000" bIns="13335" numCol="1" spcCol="1270" anchor="ctr" anchorCtr="0">
            <a:noAutofit/>
          </a:bodyPr>
          <a:lstStyle/>
          <a:p>
            <a:pPr lvl="0" algn="ctr" defTabSz="444500">
              <a:lnSpc>
                <a:spcPct val="90000"/>
              </a:lnSpc>
              <a:spcBef>
                <a:spcPct val="0"/>
              </a:spcBef>
              <a:spcAft>
                <a:spcPct val="35000"/>
              </a:spcAft>
            </a:pPr>
            <a:r>
              <a:rPr lang="ja-JP" altLang="en-US" sz="900" dirty="0" smtClean="0">
                <a:solidFill>
                  <a:schemeClr val="accent1">
                    <a:lumMod val="50000"/>
                  </a:schemeClr>
                </a:solidFill>
              </a:rPr>
              <a:t>だいきょう</a:t>
            </a:r>
            <a:endParaRPr lang="en-US" altLang="ja-JP" sz="900" dirty="0" smtClean="0">
              <a:solidFill>
                <a:schemeClr val="accent1">
                  <a:lumMod val="50000"/>
                </a:schemeClr>
              </a:solidFill>
            </a:endParaRPr>
          </a:p>
          <a:p>
            <a:pPr lvl="0" algn="ctr" defTabSz="444500">
              <a:lnSpc>
                <a:spcPct val="90000"/>
              </a:lnSpc>
              <a:spcBef>
                <a:spcPct val="0"/>
              </a:spcBef>
              <a:spcAft>
                <a:spcPct val="35000"/>
              </a:spcAft>
            </a:pPr>
            <a:r>
              <a:rPr lang="ja-JP" altLang="en-US" sz="1400" dirty="0" smtClean="0">
                <a:solidFill>
                  <a:schemeClr val="accent1">
                    <a:lumMod val="50000"/>
                  </a:schemeClr>
                </a:solidFill>
              </a:rPr>
              <a:t>大凶</a:t>
            </a:r>
            <a:endParaRPr kumimoji="1" lang="ja-JP" altLang="en-US" sz="1400" kern="1200" dirty="0">
              <a:solidFill>
                <a:schemeClr val="accent1">
                  <a:lumMod val="50000"/>
                </a:schemeClr>
              </a:solidFill>
            </a:endParaRPr>
          </a:p>
        </p:txBody>
      </p:sp>
      <p:sp>
        <p:nvSpPr>
          <p:cNvPr id="15" name="テキスト ボックス 14"/>
          <p:cNvSpPr txBox="1"/>
          <p:nvPr/>
        </p:nvSpPr>
        <p:spPr>
          <a:xfrm>
            <a:off x="6949252" y="966500"/>
            <a:ext cx="811186" cy="446276"/>
          </a:xfrm>
          <a:prstGeom prst="rect">
            <a:avLst/>
          </a:prstGeom>
          <a:noFill/>
        </p:spPr>
        <p:txBody>
          <a:bodyPr wrap="square" rtlCol="0">
            <a:spAutoFit/>
          </a:bodyPr>
          <a:lstStyle/>
          <a:p>
            <a:r>
              <a:rPr lang="ja-JP" altLang="en-US" sz="900" dirty="0" smtClean="0">
                <a:solidFill>
                  <a:schemeClr val="accent1">
                    <a:lumMod val="50000"/>
                  </a:schemeClr>
                </a:solidFill>
              </a:rPr>
              <a:t>   </a:t>
            </a:r>
            <a:r>
              <a:rPr lang="ja-JP" altLang="en-US" sz="900" dirty="0" err="1" smtClean="0">
                <a:solidFill>
                  <a:schemeClr val="accent1">
                    <a:lumMod val="50000"/>
                  </a:schemeClr>
                </a:solidFill>
              </a:rPr>
              <a:t>だん</a:t>
            </a:r>
            <a:r>
              <a:rPr lang="ja-JP" altLang="en-US" sz="900" dirty="0" smtClean="0">
                <a:solidFill>
                  <a:schemeClr val="accent1">
                    <a:lumMod val="50000"/>
                  </a:schemeClr>
                </a:solidFill>
              </a:rPr>
              <a:t>かい</a:t>
            </a:r>
            <a:endParaRPr lang="en-US" altLang="ja-JP" sz="900" dirty="0" smtClean="0">
              <a:solidFill>
                <a:schemeClr val="accent1">
                  <a:lumMod val="50000"/>
                </a:schemeClr>
              </a:solidFill>
            </a:endParaRPr>
          </a:p>
          <a:p>
            <a:r>
              <a:rPr lang="ja-JP" altLang="en-US" sz="1400" dirty="0" smtClean="0">
                <a:solidFill>
                  <a:schemeClr val="accent1">
                    <a:lumMod val="50000"/>
                  </a:schemeClr>
                </a:solidFill>
              </a:rPr>
              <a:t>５段階</a:t>
            </a:r>
            <a:endParaRPr kumimoji="1" lang="ja-JP" altLang="en-US" sz="1400" dirty="0">
              <a:solidFill>
                <a:schemeClr val="accent1">
                  <a:lumMod val="50000"/>
                </a:schemeClr>
              </a:solidFill>
            </a:endParaRPr>
          </a:p>
        </p:txBody>
      </p:sp>
      <p:sp>
        <p:nvSpPr>
          <p:cNvPr id="9" name="テキスト ボックス 8"/>
          <p:cNvSpPr txBox="1"/>
          <p:nvPr/>
        </p:nvSpPr>
        <p:spPr>
          <a:xfrm>
            <a:off x="6879738" y="3059668"/>
            <a:ext cx="360040" cy="307777"/>
          </a:xfrm>
          <a:prstGeom prst="rect">
            <a:avLst/>
          </a:prstGeom>
          <a:noFill/>
        </p:spPr>
        <p:txBody>
          <a:bodyPr wrap="square" rtlCol="0">
            <a:spAutoFit/>
          </a:bodyPr>
          <a:lstStyle/>
          <a:p>
            <a:pPr algn="ctr"/>
            <a:r>
              <a:rPr kumimoji="1" lang="ja-JP" altLang="en-US" sz="1400" dirty="0" smtClean="0">
                <a:solidFill>
                  <a:schemeClr val="accent1">
                    <a:lumMod val="50000"/>
                  </a:schemeClr>
                </a:solidFill>
              </a:rPr>
              <a:t>①</a:t>
            </a:r>
            <a:endParaRPr kumimoji="1" lang="ja-JP" altLang="en-US" sz="1400" dirty="0">
              <a:solidFill>
                <a:schemeClr val="accent1">
                  <a:lumMod val="50000"/>
                </a:schemeClr>
              </a:solidFill>
            </a:endParaRPr>
          </a:p>
        </p:txBody>
      </p:sp>
      <p:sp>
        <p:nvSpPr>
          <p:cNvPr id="26" name="テキスト ボックス 25"/>
          <p:cNvSpPr txBox="1"/>
          <p:nvPr/>
        </p:nvSpPr>
        <p:spPr>
          <a:xfrm>
            <a:off x="8319898" y="3563724"/>
            <a:ext cx="360040" cy="307777"/>
          </a:xfrm>
          <a:prstGeom prst="rect">
            <a:avLst/>
          </a:prstGeom>
          <a:noFill/>
        </p:spPr>
        <p:txBody>
          <a:bodyPr wrap="square" rtlCol="0">
            <a:spAutoFit/>
          </a:bodyPr>
          <a:lstStyle/>
          <a:p>
            <a:pPr algn="ctr"/>
            <a:r>
              <a:rPr kumimoji="1" lang="ja-JP" altLang="en-US" sz="1400" dirty="0" smtClean="0">
                <a:solidFill>
                  <a:schemeClr val="accent1">
                    <a:lumMod val="50000"/>
                  </a:schemeClr>
                </a:solidFill>
              </a:rPr>
              <a:t>②</a:t>
            </a:r>
            <a:endParaRPr kumimoji="1" lang="ja-JP" altLang="en-US" sz="1400" dirty="0">
              <a:solidFill>
                <a:schemeClr val="accent1">
                  <a:lumMod val="50000"/>
                </a:schemeClr>
              </a:solidFill>
            </a:endParaRPr>
          </a:p>
        </p:txBody>
      </p:sp>
      <p:sp>
        <p:nvSpPr>
          <p:cNvPr id="27" name="テキスト ボックス 26"/>
          <p:cNvSpPr txBox="1"/>
          <p:nvPr/>
        </p:nvSpPr>
        <p:spPr>
          <a:xfrm>
            <a:off x="7167770" y="4293096"/>
            <a:ext cx="360040" cy="307777"/>
          </a:xfrm>
          <a:prstGeom prst="rect">
            <a:avLst/>
          </a:prstGeom>
          <a:noFill/>
        </p:spPr>
        <p:txBody>
          <a:bodyPr wrap="square" rtlCol="0">
            <a:spAutoFit/>
          </a:bodyPr>
          <a:lstStyle/>
          <a:p>
            <a:pPr algn="ctr"/>
            <a:r>
              <a:rPr kumimoji="1" lang="ja-JP" altLang="en-US" sz="1400" dirty="0" smtClean="0">
                <a:solidFill>
                  <a:schemeClr val="accent1">
                    <a:lumMod val="50000"/>
                  </a:schemeClr>
                </a:solidFill>
              </a:rPr>
              <a:t>③</a:t>
            </a:r>
            <a:endParaRPr kumimoji="1" lang="ja-JP" altLang="en-US" sz="1400" dirty="0">
              <a:solidFill>
                <a:schemeClr val="accent1">
                  <a:lumMod val="50000"/>
                </a:schemeClr>
              </a:solidFill>
            </a:endParaRPr>
          </a:p>
        </p:txBody>
      </p:sp>
      <p:sp>
        <p:nvSpPr>
          <p:cNvPr id="28" name="動作設定ボタン : 情報 27">
            <a:hlinkClick r:id="" action="ppaction://noaction" highlightClick="1"/>
          </p:cNvPr>
          <p:cNvSpPr/>
          <p:nvPr/>
        </p:nvSpPr>
        <p:spPr>
          <a:xfrm>
            <a:off x="8748464" y="6597352"/>
            <a:ext cx="360040" cy="260648"/>
          </a:xfrm>
          <a:prstGeom prst="actionButtonInforma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272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akusa.gr.jp/oshogatsu/wordpress/wp-content/uploads/2010/12/map_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64" y="573384"/>
            <a:ext cx="8424000" cy="5879952"/>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a:hlinkClick r:id="" action="ppaction://noaction"/>
          </p:cNvPr>
          <p:cNvSpPr/>
          <p:nvPr/>
        </p:nvSpPr>
        <p:spPr>
          <a:xfrm>
            <a:off x="4572000" y="1268760"/>
            <a:ext cx="936104" cy="360040"/>
          </a:xfrm>
          <a:prstGeom prst="wedgeRoundRectCallout">
            <a:avLst>
              <a:gd name="adj1" fmla="val -13414"/>
              <a:gd name="adj2" fmla="val 104293"/>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accent1">
                    <a:lumMod val="50000"/>
                  </a:schemeClr>
                </a:solidFill>
              </a:rPr>
              <a:t>せん</a:t>
            </a:r>
            <a:r>
              <a:rPr kumimoji="1" lang="ja-JP" altLang="en-US" sz="1200" dirty="0" smtClean="0">
                <a:solidFill>
                  <a:schemeClr val="tx1"/>
                </a:solidFill>
              </a:rPr>
              <a:t>そうじ</a:t>
            </a:r>
            <a:endParaRPr kumimoji="1" lang="ja-JP" altLang="en-US" sz="1200" dirty="0">
              <a:solidFill>
                <a:schemeClr val="tx1"/>
              </a:solidFill>
            </a:endParaRPr>
          </a:p>
        </p:txBody>
      </p:sp>
      <p:sp>
        <p:nvSpPr>
          <p:cNvPr id="6" name="角丸四角形吹き出し 5">
            <a:hlinkClick r:id="" action="ppaction://noaction"/>
          </p:cNvPr>
          <p:cNvSpPr/>
          <p:nvPr/>
        </p:nvSpPr>
        <p:spPr>
          <a:xfrm>
            <a:off x="5076056" y="3861048"/>
            <a:ext cx="1080120" cy="360040"/>
          </a:xfrm>
          <a:prstGeom prst="wedgeRoundRectCallout">
            <a:avLst>
              <a:gd name="adj1" fmla="val -39380"/>
              <a:gd name="adj2" fmla="val 9464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accent1">
                    <a:lumMod val="50000"/>
                  </a:schemeClr>
                </a:solidFill>
              </a:rPr>
              <a:t>かみなりもん</a:t>
            </a:r>
            <a:endParaRPr kumimoji="1" lang="ja-JP" altLang="en-US" sz="1200" dirty="0">
              <a:solidFill>
                <a:schemeClr val="accent1">
                  <a:lumMod val="50000"/>
                </a:schemeClr>
              </a:solidFill>
            </a:endParaRPr>
          </a:p>
        </p:txBody>
      </p:sp>
      <p:sp>
        <p:nvSpPr>
          <p:cNvPr id="9" name="角丸四角形吹き出し 8">
            <a:hlinkClick r:id="" action="ppaction://noaction"/>
          </p:cNvPr>
          <p:cNvSpPr/>
          <p:nvPr/>
        </p:nvSpPr>
        <p:spPr>
          <a:xfrm>
            <a:off x="4499992" y="3068960"/>
            <a:ext cx="936104" cy="360040"/>
          </a:xfrm>
          <a:prstGeom prst="wedgeRoundRectCallout">
            <a:avLst>
              <a:gd name="adj1" fmla="val -1874"/>
              <a:gd name="adj2" fmla="val 85004"/>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1">
                    <a:lumMod val="50000"/>
                  </a:schemeClr>
                </a:solidFill>
              </a:rPr>
              <a:t>なかみせ</a:t>
            </a:r>
            <a:endParaRPr kumimoji="1" lang="ja-JP" altLang="en-US" sz="1200" dirty="0">
              <a:solidFill>
                <a:schemeClr val="accent1">
                  <a:lumMod val="50000"/>
                </a:schemeClr>
              </a:solidFill>
            </a:endParaRPr>
          </a:p>
        </p:txBody>
      </p:sp>
      <p:sp>
        <p:nvSpPr>
          <p:cNvPr id="11" name="角丸四角形吹き出し 10">
            <a:hlinkClick r:id="" action="ppaction://noaction"/>
          </p:cNvPr>
          <p:cNvSpPr/>
          <p:nvPr/>
        </p:nvSpPr>
        <p:spPr>
          <a:xfrm>
            <a:off x="7884368" y="3356992"/>
            <a:ext cx="1259632" cy="432048"/>
          </a:xfrm>
          <a:prstGeom prst="wedgeRoundRectCallout">
            <a:avLst>
              <a:gd name="adj1" fmla="val -39380"/>
              <a:gd name="adj2" fmla="val 9464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1">
                    <a:lumMod val="50000"/>
                  </a:schemeClr>
                </a:solidFill>
              </a:rPr>
              <a:t>とうきょう</a:t>
            </a:r>
            <a:r>
              <a:rPr lang="ja-JP" altLang="en-US" sz="1200" dirty="0" err="1" smtClean="0">
                <a:solidFill>
                  <a:schemeClr val="accent1">
                    <a:lumMod val="50000"/>
                  </a:schemeClr>
                </a:solidFill>
              </a:rPr>
              <a:t>め</a:t>
            </a:r>
            <a:r>
              <a:rPr lang="ja-JP" altLang="en-US" sz="1200" dirty="0" smtClean="0">
                <a:solidFill>
                  <a:schemeClr val="accent1">
                    <a:lumMod val="50000"/>
                  </a:schemeClr>
                </a:solidFill>
              </a:rPr>
              <a:t>とろ</a:t>
            </a:r>
            <a:endParaRPr kumimoji="1" lang="en-US" altLang="ja-JP" sz="1200" dirty="0" smtClean="0">
              <a:solidFill>
                <a:schemeClr val="accent1">
                  <a:lumMod val="50000"/>
                </a:schemeClr>
              </a:solidFill>
            </a:endParaRPr>
          </a:p>
          <a:p>
            <a:pPr algn="ctr"/>
            <a:r>
              <a:rPr lang="ja-JP" altLang="en-US" sz="1200" dirty="0">
                <a:solidFill>
                  <a:schemeClr val="accent1">
                    <a:lumMod val="50000"/>
                  </a:schemeClr>
                </a:solidFill>
              </a:rPr>
              <a:t>あさくさえき</a:t>
            </a:r>
            <a:endParaRPr kumimoji="1" lang="ja-JP" altLang="en-US" sz="1200" dirty="0">
              <a:solidFill>
                <a:schemeClr val="accent1">
                  <a:lumMod val="50000"/>
                </a:schemeClr>
              </a:solidFill>
            </a:endParaRPr>
          </a:p>
        </p:txBody>
      </p:sp>
      <p:sp>
        <p:nvSpPr>
          <p:cNvPr id="12" name="角丸四角形吹き出し 11">
            <a:hlinkClick r:id="" action="ppaction://noaction"/>
          </p:cNvPr>
          <p:cNvSpPr/>
          <p:nvPr/>
        </p:nvSpPr>
        <p:spPr>
          <a:xfrm>
            <a:off x="7236296" y="4437112"/>
            <a:ext cx="1259632" cy="432048"/>
          </a:xfrm>
          <a:prstGeom prst="wedgeRoundRectCallout">
            <a:avLst>
              <a:gd name="adj1" fmla="val -39380"/>
              <a:gd name="adj2" fmla="val 9464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accent1">
                    <a:lumMod val="50000"/>
                  </a:schemeClr>
                </a:solidFill>
              </a:rPr>
              <a:t>とえいちか</a:t>
            </a:r>
            <a:r>
              <a:rPr kumimoji="1" lang="ja-JP" altLang="en-US" sz="1200" dirty="0" err="1" smtClean="0">
                <a:solidFill>
                  <a:schemeClr val="accent1">
                    <a:lumMod val="50000"/>
                  </a:schemeClr>
                </a:solidFill>
              </a:rPr>
              <a:t>てつ</a:t>
            </a:r>
            <a:endParaRPr kumimoji="1" lang="en-US" altLang="ja-JP" sz="1200" dirty="0" smtClean="0">
              <a:solidFill>
                <a:schemeClr val="accent1">
                  <a:lumMod val="50000"/>
                </a:schemeClr>
              </a:solidFill>
            </a:endParaRPr>
          </a:p>
          <a:p>
            <a:pPr algn="ctr"/>
            <a:r>
              <a:rPr lang="ja-JP" altLang="en-US" sz="1200" dirty="0">
                <a:solidFill>
                  <a:schemeClr val="accent1">
                    <a:lumMod val="50000"/>
                  </a:schemeClr>
                </a:solidFill>
              </a:rPr>
              <a:t>あさくさえき</a:t>
            </a:r>
            <a:endParaRPr kumimoji="1" lang="ja-JP" altLang="en-US" sz="1200" dirty="0">
              <a:solidFill>
                <a:schemeClr val="accent1">
                  <a:lumMod val="50000"/>
                </a:schemeClr>
              </a:solidFill>
            </a:endParaRPr>
          </a:p>
        </p:txBody>
      </p:sp>
      <p:sp>
        <p:nvSpPr>
          <p:cNvPr id="13" name="角丸四角形吹き出し 12">
            <a:hlinkClick r:id="" action="ppaction://noaction"/>
          </p:cNvPr>
          <p:cNvSpPr/>
          <p:nvPr/>
        </p:nvSpPr>
        <p:spPr>
          <a:xfrm>
            <a:off x="7308304" y="1052736"/>
            <a:ext cx="1080120" cy="360040"/>
          </a:xfrm>
          <a:prstGeom prst="wedgeRoundRectCallout">
            <a:avLst>
              <a:gd name="adj1" fmla="val -1874"/>
              <a:gd name="adj2" fmla="val 136441"/>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1">
                    <a:lumMod val="50000"/>
                  </a:schemeClr>
                </a:solidFill>
              </a:rPr>
              <a:t>すみだがわ</a:t>
            </a:r>
            <a:endParaRPr kumimoji="1" lang="ja-JP" altLang="en-US" sz="1200" dirty="0">
              <a:solidFill>
                <a:schemeClr val="accent1">
                  <a:lumMod val="50000"/>
                </a:schemeClr>
              </a:solidFill>
            </a:endParaRPr>
          </a:p>
        </p:txBody>
      </p:sp>
      <p:sp>
        <p:nvSpPr>
          <p:cNvPr id="14" name="角丸四角形吹き出し 13">
            <a:hlinkClick r:id="" action="ppaction://noaction"/>
          </p:cNvPr>
          <p:cNvSpPr/>
          <p:nvPr/>
        </p:nvSpPr>
        <p:spPr>
          <a:xfrm>
            <a:off x="2483768" y="1124744"/>
            <a:ext cx="936104" cy="360040"/>
          </a:xfrm>
          <a:prstGeom prst="wedgeRoundRectCallout">
            <a:avLst>
              <a:gd name="adj1" fmla="val -1874"/>
              <a:gd name="adj2" fmla="val 85004"/>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1">
                    <a:lumMod val="50000"/>
                  </a:schemeClr>
                </a:solidFill>
              </a:rPr>
              <a:t>はなや</a:t>
            </a:r>
            <a:r>
              <a:rPr lang="ja-JP" altLang="en-US" sz="1200" dirty="0" smtClean="0">
                <a:solidFill>
                  <a:schemeClr val="accent1">
                    <a:lumMod val="50000"/>
                  </a:schemeClr>
                </a:solidFill>
              </a:rPr>
              <a:t>しき</a:t>
            </a:r>
            <a:endParaRPr kumimoji="1" lang="ja-JP" altLang="en-US" sz="1200" dirty="0">
              <a:solidFill>
                <a:schemeClr val="accent1">
                  <a:lumMod val="50000"/>
                </a:schemeClr>
              </a:solidFill>
            </a:endParaRPr>
          </a:p>
        </p:txBody>
      </p:sp>
      <p:sp>
        <p:nvSpPr>
          <p:cNvPr id="15" name="角丸四角形吹き出し 14">
            <a:hlinkClick r:id="" action="ppaction://noaction"/>
          </p:cNvPr>
          <p:cNvSpPr/>
          <p:nvPr/>
        </p:nvSpPr>
        <p:spPr>
          <a:xfrm>
            <a:off x="5652120" y="1052736"/>
            <a:ext cx="1224136" cy="360040"/>
          </a:xfrm>
          <a:prstGeom prst="wedgeRoundRectCallout">
            <a:avLst>
              <a:gd name="adj1" fmla="val -39380"/>
              <a:gd name="adj2" fmla="val 94648"/>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1">
                    <a:lumMod val="50000"/>
                  </a:schemeClr>
                </a:solidFill>
              </a:rPr>
              <a:t>あさくさじんじゃ</a:t>
            </a:r>
            <a:endParaRPr kumimoji="1" lang="ja-JP" altLang="en-US" sz="1200" dirty="0">
              <a:solidFill>
                <a:schemeClr val="accent1">
                  <a:lumMod val="50000"/>
                </a:schemeClr>
              </a:solidFill>
            </a:endParaRPr>
          </a:p>
        </p:txBody>
      </p:sp>
      <p:sp>
        <p:nvSpPr>
          <p:cNvPr id="16" name="角丸四角形吹き出し 15">
            <a:hlinkClick r:id="" action="ppaction://noaction"/>
          </p:cNvPr>
          <p:cNvSpPr/>
          <p:nvPr/>
        </p:nvSpPr>
        <p:spPr>
          <a:xfrm>
            <a:off x="3635896" y="2348880"/>
            <a:ext cx="1152128" cy="360040"/>
          </a:xfrm>
          <a:prstGeom prst="wedgeRoundRectCallout">
            <a:avLst>
              <a:gd name="adj1" fmla="val 42330"/>
              <a:gd name="adj2" fmla="val 81789"/>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err="1">
                <a:solidFill>
                  <a:schemeClr val="accent1">
                    <a:lumMod val="50000"/>
                  </a:schemeClr>
                </a:solidFill>
              </a:rPr>
              <a:t>ごじゅうの</a:t>
            </a:r>
            <a:r>
              <a:rPr lang="ja-JP" altLang="en-US" sz="1200" dirty="0">
                <a:solidFill>
                  <a:schemeClr val="accent1">
                    <a:lumMod val="50000"/>
                  </a:schemeClr>
                </a:solidFill>
              </a:rPr>
              <a:t>とう</a:t>
            </a:r>
            <a:endParaRPr kumimoji="1" lang="ja-JP" altLang="en-US" sz="1200" dirty="0">
              <a:solidFill>
                <a:schemeClr val="accent1">
                  <a:lumMod val="50000"/>
                </a:schemeClr>
              </a:solidFill>
            </a:endParaRPr>
          </a:p>
        </p:txBody>
      </p:sp>
      <p:sp>
        <p:nvSpPr>
          <p:cNvPr id="17" name="角丸四角形吹き出し 16">
            <a:hlinkClick r:id="" action="ppaction://noaction"/>
          </p:cNvPr>
          <p:cNvSpPr/>
          <p:nvPr/>
        </p:nvSpPr>
        <p:spPr>
          <a:xfrm>
            <a:off x="5220072" y="2204864"/>
            <a:ext cx="1080120" cy="360040"/>
          </a:xfrm>
          <a:prstGeom prst="wedgeRoundRectCallout">
            <a:avLst>
              <a:gd name="adj1" fmla="val -54383"/>
              <a:gd name="adj2" fmla="val 91433"/>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accent1">
                    <a:lumMod val="50000"/>
                  </a:schemeClr>
                </a:solidFill>
              </a:rPr>
              <a:t>ほうぞうもん</a:t>
            </a:r>
            <a:endParaRPr kumimoji="1" lang="ja-JP" altLang="en-US" sz="1200" dirty="0">
              <a:solidFill>
                <a:schemeClr val="accent1">
                  <a:lumMod val="50000"/>
                </a:schemeClr>
              </a:solidFill>
            </a:endParaRPr>
          </a:p>
        </p:txBody>
      </p:sp>
      <p:sp>
        <p:nvSpPr>
          <p:cNvPr id="18" name="角丸四角形 17"/>
          <p:cNvSpPr/>
          <p:nvPr/>
        </p:nvSpPr>
        <p:spPr>
          <a:xfrm>
            <a:off x="6948264" y="6381328"/>
            <a:ext cx="1872208" cy="4567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err="1">
                <a:solidFill>
                  <a:schemeClr val="accent1">
                    <a:lumMod val="50000"/>
                  </a:schemeClr>
                </a:solidFill>
              </a:rPr>
              <a:t>ねん</a:t>
            </a:r>
            <a:r>
              <a:rPr lang="ja-JP" altLang="en-US" sz="1400" dirty="0">
                <a:solidFill>
                  <a:schemeClr val="accent1">
                    <a:lumMod val="50000"/>
                  </a:schemeClr>
                </a:solidFill>
              </a:rPr>
              <a:t>まつねんし</a:t>
            </a:r>
            <a:r>
              <a:rPr lang="ja-JP" altLang="en-US" sz="1400" dirty="0" smtClean="0">
                <a:solidFill>
                  <a:schemeClr val="accent1">
                    <a:lumMod val="50000"/>
                  </a:schemeClr>
                </a:solidFill>
              </a:rPr>
              <a:t>の</a:t>
            </a:r>
            <a:endParaRPr lang="en-US" altLang="ja-JP" sz="1400" dirty="0" smtClean="0">
              <a:solidFill>
                <a:schemeClr val="accent1">
                  <a:lumMod val="50000"/>
                </a:schemeClr>
              </a:solidFill>
            </a:endParaRPr>
          </a:p>
          <a:p>
            <a:pPr algn="ctr"/>
            <a:r>
              <a:rPr kumimoji="1" lang="ja-JP" altLang="en-US" sz="1400" dirty="0" smtClean="0">
                <a:solidFill>
                  <a:schemeClr val="accent1">
                    <a:lumMod val="50000"/>
                  </a:schemeClr>
                </a:solidFill>
              </a:rPr>
              <a:t>しゃりょうつう</a:t>
            </a:r>
            <a:r>
              <a:rPr kumimoji="1" lang="ja-JP" altLang="en-US" sz="1400" dirty="0" err="1" smtClean="0">
                <a:solidFill>
                  <a:schemeClr val="accent1">
                    <a:lumMod val="50000"/>
                  </a:schemeClr>
                </a:solidFill>
              </a:rPr>
              <a:t>こうどめ</a:t>
            </a:r>
            <a:endParaRPr kumimoji="1" lang="ja-JP" altLang="en-US" sz="1400" dirty="0">
              <a:solidFill>
                <a:schemeClr val="accent1">
                  <a:lumMod val="50000"/>
                </a:schemeClr>
              </a:solidFill>
            </a:endParaRPr>
          </a:p>
        </p:txBody>
      </p:sp>
      <p:sp>
        <p:nvSpPr>
          <p:cNvPr id="20" name="角丸四角形吹き出し 19">
            <a:hlinkClick r:id="" action="ppaction://noaction"/>
          </p:cNvPr>
          <p:cNvSpPr/>
          <p:nvPr/>
        </p:nvSpPr>
        <p:spPr>
          <a:xfrm>
            <a:off x="899592" y="1916832"/>
            <a:ext cx="1224136" cy="432048"/>
          </a:xfrm>
          <a:prstGeom prst="wedgeRoundRectCallout">
            <a:avLst>
              <a:gd name="adj1" fmla="val 28699"/>
              <a:gd name="adj2" fmla="val 73216"/>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err="1" smtClean="0">
                <a:solidFill>
                  <a:schemeClr val="accent1">
                    <a:lumMod val="50000"/>
                  </a:schemeClr>
                </a:solidFill>
              </a:rPr>
              <a:t>ろっく</a:t>
            </a:r>
            <a:endParaRPr lang="en-US" altLang="ja-JP" sz="1200" dirty="0" smtClean="0">
              <a:solidFill>
                <a:schemeClr val="accent1">
                  <a:lumMod val="50000"/>
                </a:schemeClr>
              </a:solidFill>
            </a:endParaRPr>
          </a:p>
          <a:p>
            <a:pPr algn="ctr"/>
            <a:r>
              <a:rPr kumimoji="1" lang="ja-JP" altLang="en-US" sz="1200" dirty="0" err="1">
                <a:solidFill>
                  <a:schemeClr val="accent1">
                    <a:lumMod val="50000"/>
                  </a:schemeClr>
                </a:solidFill>
              </a:rPr>
              <a:t>ぶろ</a:t>
            </a:r>
            <a:r>
              <a:rPr kumimoji="1" lang="ja-JP" altLang="en-US" sz="1200" dirty="0">
                <a:solidFill>
                  <a:schemeClr val="accent1">
                    <a:lumMod val="50000"/>
                  </a:schemeClr>
                </a:solidFill>
              </a:rPr>
              <a:t>ーどうぇー</a:t>
            </a:r>
          </a:p>
        </p:txBody>
      </p:sp>
      <p:sp>
        <p:nvSpPr>
          <p:cNvPr id="21" name="角丸四角形吹き出し 20">
            <a:hlinkClick r:id="" action="ppaction://noaction"/>
          </p:cNvPr>
          <p:cNvSpPr/>
          <p:nvPr/>
        </p:nvSpPr>
        <p:spPr>
          <a:xfrm>
            <a:off x="2195736" y="3501008"/>
            <a:ext cx="1080120" cy="360040"/>
          </a:xfrm>
          <a:prstGeom prst="wedgeRoundRectCallout">
            <a:avLst>
              <a:gd name="adj1" fmla="val -1874"/>
              <a:gd name="adj2" fmla="val 85004"/>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1">
                    <a:lumMod val="50000"/>
                  </a:schemeClr>
                </a:solidFill>
              </a:rPr>
              <a:t>しんなか</a:t>
            </a:r>
            <a:r>
              <a:rPr lang="ja-JP" altLang="en-US" sz="1200" dirty="0">
                <a:solidFill>
                  <a:schemeClr val="accent1">
                    <a:lumMod val="50000"/>
                  </a:schemeClr>
                </a:solidFill>
              </a:rPr>
              <a:t>みせ</a:t>
            </a:r>
            <a:endParaRPr kumimoji="1" lang="ja-JP" altLang="en-US" sz="1200" dirty="0">
              <a:solidFill>
                <a:schemeClr val="accent1">
                  <a:lumMod val="50000"/>
                </a:schemeClr>
              </a:solidFill>
            </a:endParaRPr>
          </a:p>
        </p:txBody>
      </p:sp>
      <p:sp>
        <p:nvSpPr>
          <p:cNvPr id="3" name="横巻き 2"/>
          <p:cNvSpPr/>
          <p:nvPr/>
        </p:nvSpPr>
        <p:spPr>
          <a:xfrm>
            <a:off x="1475656" y="0"/>
            <a:ext cx="6120680" cy="10440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accent1">
                    <a:lumMod val="50000"/>
                  </a:schemeClr>
                </a:solidFill>
              </a:rPr>
              <a:t>あさ   くさ   かん   こう   あん   ない</a:t>
            </a:r>
            <a:endParaRPr lang="en-US" altLang="ja-JP" sz="1600" dirty="0" smtClean="0">
              <a:solidFill>
                <a:schemeClr val="accent1">
                  <a:lumMod val="50000"/>
                </a:schemeClr>
              </a:solidFill>
            </a:endParaRPr>
          </a:p>
          <a:p>
            <a:pPr algn="ctr"/>
            <a:r>
              <a:rPr lang="ja-JP" altLang="en-US" sz="3600" dirty="0" smtClean="0">
                <a:solidFill>
                  <a:schemeClr val="accent1">
                    <a:lumMod val="50000"/>
                  </a:schemeClr>
                </a:solidFill>
              </a:rPr>
              <a:t>浅草観光案内</a:t>
            </a:r>
            <a:endParaRPr kumimoji="1" lang="ja-JP" altLang="en-US" sz="3600" dirty="0">
              <a:solidFill>
                <a:schemeClr val="accent1">
                  <a:lumMod val="50000"/>
                </a:schemeClr>
              </a:solidFill>
            </a:endParaRPr>
          </a:p>
        </p:txBody>
      </p:sp>
      <p:sp>
        <p:nvSpPr>
          <p:cNvPr id="19" name="角丸四角形吹き出し 18">
            <a:hlinkClick r:id="" action="ppaction://noaction"/>
          </p:cNvPr>
          <p:cNvSpPr/>
          <p:nvPr/>
        </p:nvSpPr>
        <p:spPr>
          <a:xfrm>
            <a:off x="0" y="4437112"/>
            <a:ext cx="1511660" cy="504056"/>
          </a:xfrm>
          <a:prstGeom prst="wedgeRoundRectCallout">
            <a:avLst>
              <a:gd name="adj1" fmla="val -7760"/>
              <a:gd name="adj2" fmla="val -177465"/>
              <a:gd name="adj3" fmla="val 16667"/>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accent1">
                    <a:lumMod val="50000"/>
                  </a:schemeClr>
                </a:solidFill>
              </a:rPr>
              <a:t>つくば</a:t>
            </a:r>
            <a:r>
              <a:rPr lang="ja-JP" altLang="en-US" sz="1200" dirty="0" err="1" smtClean="0">
                <a:solidFill>
                  <a:schemeClr val="accent1">
                    <a:lumMod val="50000"/>
                  </a:schemeClr>
                </a:solidFill>
              </a:rPr>
              <a:t>えくすぷれす</a:t>
            </a:r>
            <a:endParaRPr lang="en-US" altLang="ja-JP" sz="1200" dirty="0" smtClean="0">
              <a:solidFill>
                <a:schemeClr val="accent1">
                  <a:lumMod val="50000"/>
                </a:schemeClr>
              </a:solidFill>
            </a:endParaRPr>
          </a:p>
          <a:p>
            <a:pPr algn="ctr"/>
            <a:r>
              <a:rPr lang="ja-JP" altLang="en-US" sz="1200" dirty="0">
                <a:solidFill>
                  <a:schemeClr val="accent1">
                    <a:lumMod val="50000"/>
                  </a:schemeClr>
                </a:solidFill>
              </a:rPr>
              <a:t>あさくさえき</a:t>
            </a:r>
            <a:endParaRPr lang="en-US" altLang="ja-JP" sz="1200" dirty="0" smtClean="0">
              <a:solidFill>
                <a:schemeClr val="accent1">
                  <a:lumMod val="50000"/>
                </a:schemeClr>
              </a:solidFill>
            </a:endParaRPr>
          </a:p>
        </p:txBody>
      </p:sp>
      <p:sp>
        <p:nvSpPr>
          <p:cNvPr id="2" name="右カーブ矢印 1"/>
          <p:cNvSpPr/>
          <p:nvPr/>
        </p:nvSpPr>
        <p:spPr>
          <a:xfrm>
            <a:off x="6732240" y="6165304"/>
            <a:ext cx="216024" cy="49170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7" y="3852000"/>
            <a:ext cx="715764"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672" y="3861048"/>
            <a:ext cx="809328" cy="50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687" y="162000"/>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023" y="162000"/>
            <a:ext cx="412257"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動作設定ボタン : 最後 9">
            <a:hlinkClick r:id="" action="ppaction://noaction" highlightClick="1"/>
          </p:cNvPr>
          <p:cNvSpPr/>
          <p:nvPr/>
        </p:nvSpPr>
        <p:spPr>
          <a:xfrm>
            <a:off x="8892480" y="6657008"/>
            <a:ext cx="251520" cy="181072"/>
          </a:xfrm>
          <a:prstGeom prst="actionButtonE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391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2202</TotalTime>
  <Words>448</Words>
  <Application>Microsoft Office PowerPoint</Application>
  <PresentationFormat>画面に合わせる (4:3)</PresentationFormat>
  <Paragraphs>137</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初詣に行こう</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Eiji Hirukawa</dc:creator>
  <cp:lastModifiedBy>Eiji Hirukawa</cp:lastModifiedBy>
  <cp:revision>205</cp:revision>
  <cp:lastPrinted>2012-09-28T11:17:11Z</cp:lastPrinted>
  <dcterms:created xsi:type="dcterms:W3CDTF">2012-07-16T00:18:07Z</dcterms:created>
  <dcterms:modified xsi:type="dcterms:W3CDTF">2013-02-10T10:35:00Z</dcterms:modified>
</cp:coreProperties>
</file>